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5"/>
  </p:notesMasterIdLst>
  <p:sldIdLst>
    <p:sldId id="350" r:id="rId5"/>
    <p:sldId id="351" r:id="rId6"/>
    <p:sldId id="352" r:id="rId7"/>
    <p:sldId id="404" r:id="rId8"/>
    <p:sldId id="405" r:id="rId9"/>
    <p:sldId id="357" r:id="rId10"/>
    <p:sldId id="406" r:id="rId11"/>
    <p:sldId id="407" r:id="rId12"/>
    <p:sldId id="408" r:id="rId13"/>
    <p:sldId id="358" r:id="rId14"/>
  </p:sldIdLst>
  <p:sldSz cx="12192000" cy="6858000"/>
  <p:notesSz cx="6858000" cy="9144000"/>
  <p:embeddedFontLst>
    <p:embeddedFont>
      <p:font typeface="Equip Extended" panose="02000503030000020004" pitchFamily="2" charset="0"/>
      <p:regular r:id="rId16"/>
      <p:bold r:id="rId17"/>
      <p:italic r:id="rId18"/>
      <p:boldItalic r:id="rId19"/>
    </p:embeddedFont>
    <p:embeddedFont>
      <p:font typeface="Equip Extended Light" panose="02000503000000020004" pitchFamily="2" charset="0"/>
      <p:regular r:id="rId20"/>
      <p:bold r:id="rId21"/>
      <p:italic r:id="rId22"/>
      <p:boldItalic r:id="rId23"/>
    </p:embeddedFont>
    <p:embeddedFont>
      <p:font typeface="Equip Extended Medium" panose="02000603000000020004" pitchFamily="2" charset="0"/>
      <p:regular r:id="rId24"/>
      <p:italic r:id="rId25"/>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DC1544F-DD79-4A09-80FA-639359BDFD03}">
          <p14:sldIdLst>
            <p14:sldId id="350"/>
          </p14:sldIdLst>
        </p14:section>
        <p14:section name="Selection of sub-titles" id="{1837DFF1-0FEC-4A62-9C8C-772DD0C56F15}">
          <p14:sldIdLst>
            <p14:sldId id="351"/>
            <p14:sldId id="352"/>
            <p14:sldId id="404"/>
            <p14:sldId id="405"/>
            <p14:sldId id="357"/>
            <p14:sldId id="406"/>
            <p14:sldId id="407"/>
            <p14:sldId id="408"/>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D8AD"/>
    <a:srgbClr val="12294A"/>
    <a:srgbClr val="2D008B"/>
    <a:srgbClr val="07041F"/>
    <a:srgbClr val="9680C5"/>
    <a:srgbClr val="2D807C"/>
    <a:srgbClr val="CBBFE2"/>
    <a:srgbClr val="D1F5EA"/>
    <a:srgbClr val="2D807B"/>
    <a:srgbClr val="3AAB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DB370B-34EA-4FF4-B2B5-8147CFBA88CF}" v="126" dt="2024-08-27T19:07:29.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7" autoAdjust="0"/>
    <p:restoredTop sz="96327"/>
  </p:normalViewPr>
  <p:slideViewPr>
    <p:cSldViewPr snapToGrid="0" snapToObjects="1">
      <p:cViewPr varScale="1">
        <p:scale>
          <a:sx n="111" d="100"/>
          <a:sy n="111" d="100"/>
        </p:scale>
        <p:origin x="510" y="10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5" d="100"/>
          <a:sy n="135" d="100"/>
        </p:scale>
        <p:origin x="40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08/27/2024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693276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_Title Blue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427AC3-AA18-015B-0542-E2AA1F2D5D13}"/>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44" name="Picture 43">
            <a:extLst>
              <a:ext uri="{FF2B5EF4-FFF2-40B4-BE49-F238E27FC236}">
                <a16:creationId xmlns:a16="http://schemas.microsoft.com/office/drawing/2014/main" id="{AEC0DE9D-8C7A-79D7-3C02-2C0FE8D369CE}"/>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a:stretch/>
        </p:blipFill>
        <p:spPr>
          <a:xfrm>
            <a:off x="-1212" y="3120326"/>
            <a:ext cx="4127442" cy="3737675"/>
          </a:xfrm>
          <a:prstGeom prst="rect">
            <a:avLst/>
          </a:prstGeom>
        </p:spPr>
      </p:pic>
      <p:pic>
        <p:nvPicPr>
          <p:cNvPr id="45" name="Picture 44">
            <a:extLst>
              <a:ext uri="{FF2B5EF4-FFF2-40B4-BE49-F238E27FC236}">
                <a16:creationId xmlns:a16="http://schemas.microsoft.com/office/drawing/2014/main" id="{9751D0F7-2525-BFB7-1861-353BB4CFFA1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9541305" y="4185871"/>
            <a:ext cx="2804550" cy="2539708"/>
          </a:xfrm>
          <a:prstGeom prst="rect">
            <a:avLst/>
          </a:prstGeom>
        </p:spPr>
      </p:pic>
      <p:pic>
        <p:nvPicPr>
          <p:cNvPr id="14" name="Picture 13" descr="A green metallic ring on a black background&#10;&#10;Description automatically generated">
            <a:extLst>
              <a:ext uri="{FF2B5EF4-FFF2-40B4-BE49-F238E27FC236}">
                <a16:creationId xmlns:a16="http://schemas.microsoft.com/office/drawing/2014/main" id="{F25D5FD5-578B-A977-17BB-33DC9CE60F3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06246" y="0"/>
            <a:ext cx="8207188" cy="6858000"/>
          </a:xfrm>
          <a:prstGeom prst="rect">
            <a:avLst/>
          </a:prstGeom>
        </p:spPr>
      </p:pic>
      <p:sp>
        <p:nvSpPr>
          <p:cNvPr id="6" name="Text Placeholder 7">
            <a:extLst>
              <a:ext uri="{FF2B5EF4-FFF2-40B4-BE49-F238E27FC236}">
                <a16:creationId xmlns:a16="http://schemas.microsoft.com/office/drawing/2014/main" id="{274BA165-2921-484C-1EAB-4260E928C7D6}"/>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pic>
        <p:nvPicPr>
          <p:cNvPr id="8" name="Picture 7" descr="A logo on a black background&#10;&#10;Description automatically generated">
            <a:extLst>
              <a:ext uri="{FF2B5EF4-FFF2-40B4-BE49-F238E27FC236}">
                <a16:creationId xmlns:a16="http://schemas.microsoft.com/office/drawing/2014/main" id="{0C66D3B3-FEEA-8831-7862-35C796B2128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72998" y="152446"/>
            <a:ext cx="2206714" cy="1103357"/>
          </a:xfrm>
          <a:prstGeom prst="rect">
            <a:avLst/>
          </a:prstGeom>
        </p:spPr>
      </p:pic>
      <p:sp>
        <p:nvSpPr>
          <p:cNvPr id="5" name="Title 1">
            <a:extLst>
              <a:ext uri="{FF2B5EF4-FFF2-40B4-BE49-F238E27FC236}">
                <a16:creationId xmlns:a16="http://schemas.microsoft.com/office/drawing/2014/main" id="{496FB012-9C81-9054-40FE-F28D18E68477}"/>
              </a:ext>
            </a:extLst>
          </p:cNvPr>
          <p:cNvSpPr>
            <a:spLocks noGrp="1"/>
          </p:cNvSpPr>
          <p:nvPr>
            <p:ph type="title" hasCustomPrompt="1"/>
          </p:nvPr>
        </p:nvSpPr>
        <p:spPr>
          <a:xfrm>
            <a:off x="626399" y="2454651"/>
            <a:ext cx="5815966" cy="1349976"/>
          </a:xfrm>
          <a:prstGeom prst="rect">
            <a:avLst/>
          </a:prstGeom>
        </p:spPr>
        <p:txBody>
          <a:bodyPr wrap="square" tIns="72000" anchor="t">
            <a:spAutoFit/>
          </a:bodyPr>
          <a:lstStyle>
            <a:lvl1pPr>
              <a:lnSpc>
                <a:spcPct val="100000"/>
              </a:lnSpc>
              <a:spcBef>
                <a:spcPts val="0"/>
              </a:spcBef>
              <a:defRPr sz="8000" b="1" i="0">
                <a:solidFill>
                  <a:schemeClr val="bg1"/>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6332987E-9C47-5E9A-82AD-0B159FAA7045}"/>
              </a:ext>
            </a:extLst>
          </p:cNvPr>
          <p:cNvSpPr>
            <a:spLocks noGrp="1"/>
          </p:cNvSpPr>
          <p:nvPr>
            <p:ph type="body" sz="quarter" idx="29" hasCustomPrompt="1"/>
          </p:nvPr>
        </p:nvSpPr>
        <p:spPr>
          <a:xfrm>
            <a:off x="626402" y="3873019"/>
            <a:ext cx="5815966"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1305462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 Section">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A42D812D-AF94-E5E4-514B-01DDAF788FBA}"/>
              </a:ext>
            </a:extLst>
          </p:cNvPr>
          <p:cNvSpPr/>
          <p:nvPr userDrawn="1"/>
        </p:nvSpPr>
        <p:spPr>
          <a:xfrm>
            <a:off x="-1" y="0"/>
            <a:ext cx="12192000" cy="6858000"/>
          </a:xfrm>
          <a:prstGeom prst="rect">
            <a:avLst/>
          </a:prstGeom>
          <a:solidFill>
            <a:srgbClr val="06041F"/>
          </a:solidFill>
          <a:ln w="12700">
            <a:miter lim="400000"/>
          </a:ln>
        </p:spPr>
        <p:txBody>
          <a:bodyPr lIns="45719" rIns="45719" anchor="ctr"/>
          <a:lstStyle/>
          <a:p>
            <a:pPr algn="ctr">
              <a:defRPr>
                <a:solidFill>
                  <a:srgbClr val="FFFFFF"/>
                </a:solidFill>
              </a:defRPr>
            </a:pPr>
            <a:endParaRPr/>
          </a:p>
        </p:txBody>
      </p:sp>
      <p:pic>
        <p:nvPicPr>
          <p:cNvPr id="14" name="Picture 13">
            <a:extLst>
              <a:ext uri="{FF2B5EF4-FFF2-40B4-BE49-F238E27FC236}">
                <a16:creationId xmlns:a16="http://schemas.microsoft.com/office/drawing/2014/main" id="{8DCA610B-8C45-84E5-A913-6A01990B1D6B}"/>
              </a:ext>
            </a:extLst>
          </p:cNvPr>
          <p:cNvPicPr>
            <a:picLocks noChangeAspect="1"/>
          </p:cNvPicPr>
          <p:nvPr userDrawn="1"/>
        </p:nvPicPr>
        <p:blipFill rotWithShape="1">
          <a:blip r:embed="rId2" cstate="screen">
            <a:alphaModFix amt="76000"/>
            <a:extLst>
              <a:ext uri="{28A0092B-C50C-407E-A947-70E740481C1C}">
                <a14:useLocalDpi xmlns:a14="http://schemas.microsoft.com/office/drawing/2010/main"/>
              </a:ext>
            </a:extLst>
          </a:blip>
          <a:srcRect l="-583" t="-10614" r="-10615" b="-1076"/>
          <a:stretch/>
        </p:blipFill>
        <p:spPr>
          <a:xfrm>
            <a:off x="-887971" y="3660945"/>
            <a:ext cx="4539020" cy="4559085"/>
          </a:xfrm>
          <a:prstGeom prst="rect">
            <a:avLst/>
          </a:prstGeom>
        </p:spPr>
      </p:pic>
      <p:pic>
        <p:nvPicPr>
          <p:cNvPr id="13" name="Picture 12" descr="A close up of a black background&#10;&#10;Description automatically generated">
            <a:extLst>
              <a:ext uri="{FF2B5EF4-FFF2-40B4-BE49-F238E27FC236}">
                <a16:creationId xmlns:a16="http://schemas.microsoft.com/office/drawing/2014/main" id="{B153E9CC-B6CF-DC10-B062-BC509E4252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0" y="987790"/>
            <a:ext cx="10435929" cy="5870210"/>
          </a:xfrm>
          <a:prstGeom prst="rect">
            <a:avLst/>
          </a:prstGeom>
        </p:spPr>
      </p:pic>
      <p:pic>
        <p:nvPicPr>
          <p:cNvPr id="15" name="Picture 14">
            <a:extLst>
              <a:ext uri="{FF2B5EF4-FFF2-40B4-BE49-F238E27FC236}">
                <a16:creationId xmlns:a16="http://schemas.microsoft.com/office/drawing/2014/main" id="{AEE1BA50-D6E5-C02D-8C4D-BF6E6BA6C799}"/>
              </a:ext>
            </a:extLst>
          </p:cNvPr>
          <p:cNvPicPr>
            <a:picLocks noChangeAspect="1"/>
          </p:cNvPicPr>
          <p:nvPr userDrawn="1"/>
        </p:nvPicPr>
        <p:blipFill rotWithShape="1">
          <a:blip r:embed="rId4" cstate="screen">
            <a:alphaModFix amt="57000"/>
            <a:extLst>
              <a:ext uri="{28A0092B-C50C-407E-A947-70E740481C1C}">
                <a14:useLocalDpi xmlns:a14="http://schemas.microsoft.com/office/drawing/2010/main"/>
              </a:ext>
            </a:extLst>
          </a:blip>
          <a:srcRect t="-28178"/>
          <a:stretch/>
        </p:blipFill>
        <p:spPr>
          <a:xfrm rot="16200000">
            <a:off x="7707887" y="2374031"/>
            <a:ext cx="4111824" cy="4856406"/>
          </a:xfrm>
          <a:prstGeom prst="rect">
            <a:avLst/>
          </a:prstGeom>
        </p:spPr>
      </p:pic>
      <p:sp>
        <p:nvSpPr>
          <p:cNvPr id="2" name="Title 1">
            <a:extLst>
              <a:ext uri="{FF2B5EF4-FFF2-40B4-BE49-F238E27FC236}">
                <a16:creationId xmlns:a16="http://schemas.microsoft.com/office/drawing/2014/main" id="{1FB6997E-DEBB-E0D9-C067-5DBE633DB409}"/>
              </a:ext>
            </a:extLst>
          </p:cNvPr>
          <p:cNvSpPr>
            <a:spLocks noGrp="1"/>
          </p:cNvSpPr>
          <p:nvPr>
            <p:ph type="title" hasCustomPrompt="1"/>
          </p:nvPr>
        </p:nvSpPr>
        <p:spPr>
          <a:xfrm>
            <a:off x="407324" y="2498667"/>
            <a:ext cx="11392005" cy="1042199"/>
          </a:xfrm>
          <a:prstGeom prst="rect">
            <a:avLst/>
          </a:prstGeom>
        </p:spPr>
        <p:txBody>
          <a:bodyPr wrap="square" tIns="72000" anchor="t">
            <a:spAutoFit/>
          </a:bodyPr>
          <a:lstStyle>
            <a:lvl1pPr algn="r">
              <a:lnSpc>
                <a:spcPct val="100000"/>
              </a:lnSpc>
              <a:spcBef>
                <a:spcPts val="0"/>
              </a:spcBef>
              <a:defRPr sz="6000" b="1" i="0">
                <a:solidFill>
                  <a:schemeClr val="bg1"/>
                </a:solidFill>
                <a:latin typeface="Equip Extended Medium" panose="02000603000000020004" pitchFamily="2" charset="0"/>
              </a:defRPr>
            </a:lvl1pPr>
          </a:lstStyle>
          <a:p>
            <a:r>
              <a:rPr lang="en-GB" dirty="0"/>
              <a:t>Edit title</a:t>
            </a:r>
            <a:endParaRPr lang="en-PT" dirty="0"/>
          </a:p>
        </p:txBody>
      </p:sp>
      <p:sp>
        <p:nvSpPr>
          <p:cNvPr id="3" name="Text Placeholder 7">
            <a:extLst>
              <a:ext uri="{FF2B5EF4-FFF2-40B4-BE49-F238E27FC236}">
                <a16:creationId xmlns:a16="http://schemas.microsoft.com/office/drawing/2014/main" id="{48CB4EE3-C404-C7F4-FF69-07FD99A3505F}"/>
              </a:ext>
            </a:extLst>
          </p:cNvPr>
          <p:cNvSpPr>
            <a:spLocks noGrp="1"/>
          </p:cNvSpPr>
          <p:nvPr>
            <p:ph type="body" sz="quarter" idx="29" hasCustomPrompt="1"/>
          </p:nvPr>
        </p:nvSpPr>
        <p:spPr>
          <a:xfrm>
            <a:off x="407327" y="3593513"/>
            <a:ext cx="11392005" cy="365091"/>
          </a:xfrm>
          <a:prstGeom prst="rect">
            <a:avLst/>
          </a:prstGeom>
        </p:spPr>
        <p:txBody>
          <a:bodyPr wrap="square" tIns="72000" anchor="t">
            <a:spAutoFit/>
          </a:bodyPr>
          <a:lstStyle>
            <a:lvl1pPr marL="0" indent="0" algn="r">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4" name="Picture 3" descr="A white text on a black background&#10;&#10;Description automatically generated">
            <a:extLst>
              <a:ext uri="{FF2B5EF4-FFF2-40B4-BE49-F238E27FC236}">
                <a16:creationId xmlns:a16="http://schemas.microsoft.com/office/drawing/2014/main" id="{45692349-CC9F-E0EB-B159-59C0A2F7BAF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694389" y="383255"/>
            <a:ext cx="1956471" cy="489119"/>
          </a:xfrm>
          <a:prstGeom prst="rect">
            <a:avLst/>
          </a:prstGeom>
        </p:spPr>
      </p:pic>
    </p:spTree>
    <p:extLst>
      <p:ext uri="{BB962C8B-B14F-4D97-AF65-F5344CB8AC3E}">
        <p14:creationId xmlns:p14="http://schemas.microsoft.com/office/powerpoint/2010/main" val="3386962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Middle Picture a">
    <p:spTree>
      <p:nvGrpSpPr>
        <p:cNvPr id="1" name=""/>
        <p:cNvGrpSpPr/>
        <p:nvPr/>
      </p:nvGrpSpPr>
      <p:grpSpPr>
        <a:xfrm>
          <a:off x="0" y="0"/>
          <a:ext cx="0" cy="0"/>
          <a:chOff x="0" y="0"/>
          <a:chExt cx="0" cy="0"/>
        </a:xfrm>
      </p:grpSpPr>
      <p:pic>
        <p:nvPicPr>
          <p:cNvPr id="16" name="Picture 15" descr="A logo on a black background&#10;&#10;Description automatically generated">
            <a:extLst>
              <a:ext uri="{FF2B5EF4-FFF2-40B4-BE49-F238E27FC236}">
                <a16:creationId xmlns:a16="http://schemas.microsoft.com/office/drawing/2014/main" id="{75975C3F-370D-F4F5-A737-CD343B1793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
        <p:nvSpPr>
          <p:cNvPr id="2" name="Edit section title">
            <a:extLst>
              <a:ext uri="{FF2B5EF4-FFF2-40B4-BE49-F238E27FC236}">
                <a16:creationId xmlns:a16="http://schemas.microsoft.com/office/drawing/2014/main" id="{3B4DC7A5-B9E3-197D-CAB0-2D038BDEEFAD}"/>
              </a:ext>
            </a:extLst>
          </p:cNvPr>
          <p:cNvSpPr txBox="1">
            <a:spLocks noGrp="1"/>
          </p:cNvSpPr>
          <p:nvPr>
            <p:ph type="title" hasCustomPrompt="1"/>
          </p:nvPr>
        </p:nvSpPr>
        <p:spPr>
          <a:xfrm>
            <a:off x="637248" y="1601783"/>
            <a:ext cx="3540117" cy="1323440"/>
          </a:xfrm>
          <a:prstGeom prst="rect">
            <a:avLst/>
          </a:prstGeom>
        </p:spPr>
        <p:txBody>
          <a:bodyPr/>
          <a:lstStyle>
            <a:lvl1pPr>
              <a:defRPr sz="4000" b="1" i="0">
                <a:latin typeface="Equip Extended Medium" panose="02000603000000020004" pitchFamily="2" charset="0"/>
              </a:defRPr>
            </a:lvl1pPr>
          </a:lstStyle>
          <a:p>
            <a:r>
              <a:rPr dirty="0"/>
              <a:t>Edit section title</a:t>
            </a:r>
          </a:p>
        </p:txBody>
      </p:sp>
      <p:sp>
        <p:nvSpPr>
          <p:cNvPr id="4" name="Text Placeholder 7">
            <a:extLst>
              <a:ext uri="{FF2B5EF4-FFF2-40B4-BE49-F238E27FC236}">
                <a16:creationId xmlns:a16="http://schemas.microsoft.com/office/drawing/2014/main" id="{10837B62-406A-656B-42E2-0BCE332A2792}"/>
              </a:ext>
            </a:extLst>
          </p:cNvPr>
          <p:cNvSpPr>
            <a:spLocks noGrp="1"/>
          </p:cNvSpPr>
          <p:nvPr>
            <p:ph type="body" sz="quarter" idx="21" hasCustomPrompt="1"/>
          </p:nvPr>
        </p:nvSpPr>
        <p:spPr>
          <a:xfrm>
            <a:off x="639386" y="3229638"/>
            <a:ext cx="3537979" cy="751025"/>
          </a:xfrm>
          <a:prstGeom prst="rect">
            <a:avLst/>
          </a:prstGeom>
        </p:spPr>
        <p:txBody>
          <a:bodyPr>
            <a:normAutofit/>
          </a:bodyPr>
          <a:lstStyle>
            <a:lvl1pPr marL="0" indent="0">
              <a:lnSpc>
                <a:spcPct val="110000"/>
              </a:lnSpc>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5" name="Rectangle 2">
            <a:extLst>
              <a:ext uri="{FF2B5EF4-FFF2-40B4-BE49-F238E27FC236}">
                <a16:creationId xmlns:a16="http://schemas.microsoft.com/office/drawing/2014/main" id="{706437F1-9C4B-40ED-4F39-BC98009BDDB3}"/>
              </a:ext>
            </a:extLst>
          </p:cNvPr>
          <p:cNvSpPr/>
          <p:nvPr userDrawn="1"/>
        </p:nvSpPr>
        <p:spPr>
          <a:xfrm>
            <a:off x="6250329" y="0"/>
            <a:ext cx="5957714" cy="6858000"/>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10" name="Text Placeholder 7">
            <a:extLst>
              <a:ext uri="{FF2B5EF4-FFF2-40B4-BE49-F238E27FC236}">
                <a16:creationId xmlns:a16="http://schemas.microsoft.com/office/drawing/2014/main" id="{B38A91CC-8636-5055-4D9C-454A60EEB10A}"/>
              </a:ext>
            </a:extLst>
          </p:cNvPr>
          <p:cNvSpPr>
            <a:spLocks noGrp="1"/>
          </p:cNvSpPr>
          <p:nvPr>
            <p:ph type="body" sz="quarter" idx="23" hasCustomPrompt="1"/>
          </p:nvPr>
        </p:nvSpPr>
        <p:spPr>
          <a:xfrm>
            <a:off x="8310720" y="3207618"/>
            <a:ext cx="3537978" cy="1766689"/>
          </a:xfrm>
          <a:prstGeom prst="rect">
            <a:avLst/>
          </a:prstGeom>
        </p:spPr>
        <p:txBody>
          <a:bodyPr/>
          <a:lstStyle>
            <a:lvl1pPr marL="0" indent="0">
              <a:lnSpc>
                <a:spcPct val="110000"/>
              </a:lnSpc>
              <a:buClrTx/>
              <a:buSzTx/>
              <a:buFontTx/>
              <a:buNone/>
              <a:defRPr sz="12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Our Fluidic Enterprise vision supercharges your success with AI so that technology and human ingenuity converge harmoniously.
The result? A highly responsive, efficient, intimate, creative, sustainable, and human-centric organization.</a:t>
            </a:r>
          </a:p>
        </p:txBody>
      </p:sp>
      <p:sp>
        <p:nvSpPr>
          <p:cNvPr id="17" name="Text Placeholder 7">
            <a:extLst>
              <a:ext uri="{FF2B5EF4-FFF2-40B4-BE49-F238E27FC236}">
                <a16:creationId xmlns:a16="http://schemas.microsoft.com/office/drawing/2014/main" id="{FB7D079D-48B6-F254-98C7-6BC00AA028FF}"/>
              </a:ext>
            </a:extLst>
          </p:cNvPr>
          <p:cNvSpPr>
            <a:spLocks noGrp="1"/>
          </p:cNvSpPr>
          <p:nvPr>
            <p:ph type="body" sz="quarter" idx="10" hasCustomPrompt="1"/>
          </p:nvPr>
        </p:nvSpPr>
        <p:spPr>
          <a:xfrm>
            <a:off x="639386" y="5876515"/>
            <a:ext cx="3537979"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18" name="Picture Placeholder 13">
            <a:extLst>
              <a:ext uri="{FF2B5EF4-FFF2-40B4-BE49-F238E27FC236}">
                <a16:creationId xmlns:a16="http://schemas.microsoft.com/office/drawing/2014/main" id="{69443513-81ED-B357-CF4B-F93C52094E54}"/>
              </a:ext>
            </a:extLst>
          </p:cNvPr>
          <p:cNvSpPr>
            <a:spLocks noGrp="1"/>
          </p:cNvSpPr>
          <p:nvPr>
            <p:ph type="pic" sz="quarter" idx="15"/>
          </p:nvPr>
        </p:nvSpPr>
        <p:spPr>
          <a:xfrm>
            <a:off x="4551879" y="520860"/>
            <a:ext cx="3399496" cy="5854129"/>
          </a:xfrm>
          <a:solidFill>
            <a:schemeClr val="bg1"/>
          </a:solidFill>
        </p:spPr>
        <p:txBody>
          <a:bodyPr/>
          <a:lstStyle>
            <a:lvl1pPr marL="0" indent="0">
              <a:buNone/>
              <a:defRPr>
                <a:noFill/>
              </a:defRPr>
            </a:lvl1pPr>
          </a:lstStyle>
          <a:p>
            <a:r>
              <a:rPr lang="en-US"/>
              <a:t>Click icon to add picture</a:t>
            </a:r>
            <a:endParaRPr lang="en-PT" dirty="0"/>
          </a:p>
        </p:txBody>
      </p:sp>
      <p:sp>
        <p:nvSpPr>
          <p:cNvPr id="3" name="Text Placeholder 7">
            <a:extLst>
              <a:ext uri="{FF2B5EF4-FFF2-40B4-BE49-F238E27FC236}">
                <a16:creationId xmlns:a16="http://schemas.microsoft.com/office/drawing/2014/main" id="{974B236A-4260-70F0-1ECE-20181984822B}"/>
              </a:ext>
            </a:extLst>
          </p:cNvPr>
          <p:cNvSpPr>
            <a:spLocks noGrp="1"/>
          </p:cNvSpPr>
          <p:nvPr>
            <p:ph type="body" sz="quarter" idx="24" hasCustomPrompt="1"/>
          </p:nvPr>
        </p:nvSpPr>
        <p:spPr>
          <a:xfrm>
            <a:off x="8310720" y="2362276"/>
            <a:ext cx="3537978" cy="708050"/>
          </a:xfrm>
          <a:prstGeom prst="rect">
            <a:avLst/>
          </a:prstGeom>
        </p:spPr>
        <p:txBody>
          <a:bodyPr>
            <a:noAutofit/>
          </a:bodyPr>
          <a:lstStyle>
            <a:lvl1pPr marL="0" indent="0">
              <a:lnSpc>
                <a:spcPct val="110000"/>
              </a:lnSpc>
              <a:buClrTx/>
              <a:buSzTx/>
              <a:buFontTx/>
              <a:buNone/>
              <a:defRPr sz="2400">
                <a:solidFill>
                  <a:srgbClr val="47D8AD"/>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Light"/>
              </a:defRPr>
            </a:lvl1pPr>
          </a:lstStyle>
          <a:p>
            <a:r>
              <a:rPr lang="en-US" dirty="0"/>
              <a:t>Edit text here</a:t>
            </a:r>
            <a:endParaRPr dirty="0"/>
          </a:p>
        </p:txBody>
      </p:sp>
    </p:spTree>
    <p:extLst>
      <p:ext uri="{BB962C8B-B14F-4D97-AF65-F5344CB8AC3E}">
        <p14:creationId xmlns:p14="http://schemas.microsoft.com/office/powerpoint/2010/main" val="3493835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Sections Middle Picture">
    <p:spTree>
      <p:nvGrpSpPr>
        <p:cNvPr id="1" name=""/>
        <p:cNvGrpSpPr/>
        <p:nvPr/>
      </p:nvGrpSpPr>
      <p:grpSpPr>
        <a:xfrm>
          <a:off x="0" y="0"/>
          <a:ext cx="0" cy="0"/>
          <a:chOff x="0" y="0"/>
          <a:chExt cx="0" cy="0"/>
        </a:xfrm>
      </p:grpSpPr>
      <p:sp>
        <p:nvSpPr>
          <p:cNvPr id="3" name="Rectangle 12">
            <a:extLst>
              <a:ext uri="{FF2B5EF4-FFF2-40B4-BE49-F238E27FC236}">
                <a16:creationId xmlns:a16="http://schemas.microsoft.com/office/drawing/2014/main" id="{DDA73184-1AF8-6A33-F45B-BA31B804FFA8}"/>
              </a:ext>
            </a:extLst>
          </p:cNvPr>
          <p:cNvSpPr/>
          <p:nvPr userDrawn="1"/>
        </p:nvSpPr>
        <p:spPr>
          <a:xfrm>
            <a:off x="0" y="2637321"/>
            <a:ext cx="4376286" cy="422068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1" name="Body Level One…">
            <a:extLst>
              <a:ext uri="{FF2B5EF4-FFF2-40B4-BE49-F238E27FC236}">
                <a16:creationId xmlns:a16="http://schemas.microsoft.com/office/drawing/2014/main" id="{DE6C6F74-6194-20AA-F89F-2FDD7316A893}"/>
              </a:ext>
            </a:extLst>
          </p:cNvPr>
          <p:cNvSpPr txBox="1">
            <a:spLocks noGrp="1"/>
          </p:cNvSpPr>
          <p:nvPr>
            <p:ph type="body" sz="quarter" idx="1" hasCustomPrompt="1"/>
          </p:nvPr>
        </p:nvSpPr>
        <p:spPr>
          <a:xfrm>
            <a:off x="1039528" y="3429000"/>
            <a:ext cx="2918674" cy="954159"/>
          </a:xfrm>
          <a:prstGeom prst="rect">
            <a:avLst/>
          </a:prstGeom>
        </p:spPr>
        <p:txBody>
          <a:bodyPr/>
          <a:lstStyle>
            <a:lvl1pPr marL="0" indent="0">
              <a:lnSpc>
                <a:spcPct val="110000"/>
              </a:lnSpc>
              <a:buClrTx/>
              <a:buSzTx/>
              <a:buFontTx/>
              <a:buNone/>
              <a:defRPr sz="12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09600" indent="-152400">
              <a:lnSpc>
                <a:spcPct val="110000"/>
              </a:lnSpc>
              <a:buClrTx/>
              <a:buFontTx/>
              <a:defRPr sz="12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085850" indent="-171450">
              <a:lnSpc>
                <a:spcPct val="110000"/>
              </a:lnSpc>
              <a:buClrTx/>
              <a:buFontTx/>
              <a:defRPr sz="12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567542" indent="-195942">
              <a:lnSpc>
                <a:spcPct val="110000"/>
              </a:lnSpc>
              <a:buClrTx/>
              <a:buFontTx/>
              <a:defRPr sz="12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57400" indent="-228600">
              <a:lnSpc>
                <a:spcPct val="110000"/>
              </a:lnSpc>
              <a:buClrTx/>
              <a:buFontTx/>
              <a:defRPr sz="12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2" name="Rectangle 2">
            <a:extLst>
              <a:ext uri="{FF2B5EF4-FFF2-40B4-BE49-F238E27FC236}">
                <a16:creationId xmlns:a16="http://schemas.microsoft.com/office/drawing/2014/main" id="{3F04C7BB-0C2B-417E-B53A-B9B5EC42BF9E}"/>
              </a:ext>
            </a:extLst>
          </p:cNvPr>
          <p:cNvSpPr/>
          <p:nvPr userDrawn="1"/>
        </p:nvSpPr>
        <p:spPr>
          <a:xfrm>
            <a:off x="7803026" y="0"/>
            <a:ext cx="4388975" cy="263220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13" name="Title 1">
            <a:extLst>
              <a:ext uri="{FF2B5EF4-FFF2-40B4-BE49-F238E27FC236}">
                <a16:creationId xmlns:a16="http://schemas.microsoft.com/office/drawing/2014/main" id="{FEBCBBCE-A4F0-6B10-B550-3FB801E4B461}"/>
              </a:ext>
            </a:extLst>
          </p:cNvPr>
          <p:cNvSpPr txBox="1"/>
          <p:nvPr userDrawn="1"/>
        </p:nvSpPr>
        <p:spPr>
          <a:xfrm>
            <a:off x="8346706" y="959496"/>
            <a:ext cx="3468117" cy="1214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4000">
                <a:solidFill>
                  <a:srgbClr val="FFFFFF"/>
                </a:solidFill>
                <a:latin typeface="EquipExtended-Bold"/>
                <a:ea typeface="EquipExtended-Bold"/>
                <a:cs typeface="EquipExtended-Bold"/>
                <a:sym typeface="EquipExtended-Bold"/>
              </a:defRPr>
            </a:lvl1pPr>
          </a:lstStyle>
          <a:p>
            <a:pPr>
              <a:lnSpc>
                <a:spcPct val="90000"/>
              </a:lnSpc>
            </a:pPr>
            <a:r>
              <a:rPr sz="4000" b="1" i="0" dirty="0">
                <a:latin typeface="Equip Extended Medium" panose="02000603000000020004" pitchFamily="2" charset="0"/>
              </a:rPr>
              <a:t>Edit section title</a:t>
            </a:r>
          </a:p>
        </p:txBody>
      </p:sp>
      <p:sp>
        <p:nvSpPr>
          <p:cNvPr id="14" name="Text Placeholder 7">
            <a:extLst>
              <a:ext uri="{FF2B5EF4-FFF2-40B4-BE49-F238E27FC236}">
                <a16:creationId xmlns:a16="http://schemas.microsoft.com/office/drawing/2014/main" id="{801B1387-EC48-404F-EE06-FEAB5D221ED4}"/>
              </a:ext>
            </a:extLst>
          </p:cNvPr>
          <p:cNvSpPr>
            <a:spLocks noGrp="1"/>
          </p:cNvSpPr>
          <p:nvPr>
            <p:ph type="body" sz="quarter" idx="22" hasCustomPrompt="1"/>
          </p:nvPr>
        </p:nvSpPr>
        <p:spPr>
          <a:xfrm>
            <a:off x="1039528" y="4853538"/>
            <a:ext cx="2918674" cy="1360425"/>
          </a:xfrm>
          <a:prstGeom prst="rect">
            <a:avLst/>
          </a:prstGeom>
        </p:spPr>
        <p:txBody>
          <a:bodyPr/>
          <a:lstStyle>
            <a:lvl1pPr marL="0" indent="0">
              <a:lnSpc>
                <a:spcPct val="110000"/>
              </a:lnSpc>
              <a:buClrTx/>
              <a:buSzTx/>
              <a:buFontTx/>
              <a:buNone/>
              <a:defRPr sz="12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err="1"/>
              <a:t>Tincidunt</a:t>
            </a:r>
            <a:r>
              <a:rPr dirty="0"/>
              <a:t> </a:t>
            </a:r>
            <a:r>
              <a:rPr dirty="0" err="1"/>
              <a:t>praesent</a:t>
            </a:r>
            <a:r>
              <a:rPr dirty="0"/>
              <a:t> semper </a:t>
            </a:r>
            <a:r>
              <a:rPr dirty="0" err="1"/>
              <a:t>feugiat</a:t>
            </a:r>
            <a:r>
              <a:rPr dirty="0"/>
              <a:t> </a:t>
            </a:r>
            <a:r>
              <a:rPr dirty="0" err="1"/>
              <a:t>nibh</a:t>
            </a:r>
            <a:r>
              <a:rPr dirty="0"/>
              <a:t>  sed pulvinar. Proin libero </a:t>
            </a:r>
            <a:r>
              <a:rPr dirty="0" err="1"/>
              <a:t>nunc</a:t>
            </a:r>
            <a:r>
              <a:rPr dirty="0"/>
              <a:t> </a:t>
            </a:r>
            <a:r>
              <a:rPr dirty="0" err="1"/>
              <a:t>consequat</a:t>
            </a:r>
            <a:r>
              <a:rPr dirty="0"/>
              <a:t> </a:t>
            </a:r>
            <a:r>
              <a:rPr dirty="0" err="1"/>
              <a:t>interdum</a:t>
            </a:r>
            <a:r>
              <a:rPr dirty="0"/>
              <a:t> </a:t>
            </a:r>
            <a:r>
              <a:rPr dirty="0" err="1"/>
              <a:t>varius</a:t>
            </a:r>
            <a:r>
              <a:rPr dirty="0"/>
              <a:t> sit </a:t>
            </a:r>
            <a:r>
              <a:rPr dirty="0" err="1"/>
              <a:t>amet</a:t>
            </a:r>
            <a:r>
              <a:rPr dirty="0"/>
              <a:t>. </a:t>
            </a:r>
            <a:r>
              <a:rPr dirty="0" err="1"/>
              <a:t>Sagittis</a:t>
            </a:r>
            <a:r>
              <a:rPr dirty="0"/>
              <a:t> id </a:t>
            </a:r>
            <a:r>
              <a:rPr dirty="0" err="1"/>
              <a:t>consectetur</a:t>
            </a:r>
            <a:r>
              <a:rPr dirty="0"/>
              <a:t> </a:t>
            </a:r>
            <a:r>
              <a:rPr dirty="0" err="1"/>
              <a:t>purus</a:t>
            </a:r>
            <a:r>
              <a:rPr dirty="0"/>
              <a:t> </a:t>
            </a:r>
            <a:r>
              <a:rPr dirty="0" err="1"/>
              <a:t>ut.</a:t>
            </a:r>
            <a:r>
              <a:rPr dirty="0"/>
              <a:t> </a:t>
            </a:r>
            <a:r>
              <a:rPr dirty="0" err="1"/>
              <a:t>Aliquam</a:t>
            </a:r>
            <a:r>
              <a:rPr dirty="0"/>
              <a:t> </a:t>
            </a:r>
            <a:r>
              <a:rPr dirty="0" err="1"/>
              <a:t>faucibus</a:t>
            </a:r>
            <a:r>
              <a:rPr dirty="0"/>
              <a:t> </a:t>
            </a:r>
            <a:r>
              <a:rPr dirty="0" err="1"/>
              <a:t>purus</a:t>
            </a:r>
            <a:r>
              <a:rPr dirty="0"/>
              <a:t> in </a:t>
            </a:r>
            <a:r>
              <a:rPr dirty="0" err="1"/>
              <a:t>massa</a:t>
            </a:r>
            <a:r>
              <a:rPr dirty="0"/>
              <a:t> </a:t>
            </a:r>
            <a:r>
              <a:rPr dirty="0" err="1"/>
              <a:t>tempor</a:t>
            </a:r>
            <a:r>
              <a:rPr dirty="0"/>
              <a:t> </a:t>
            </a:r>
            <a:r>
              <a:rPr dirty="0" err="1"/>
              <a:t>nec</a:t>
            </a:r>
            <a:r>
              <a:rPr dirty="0"/>
              <a:t> feu </a:t>
            </a:r>
            <a:r>
              <a:rPr dirty="0" err="1"/>
              <a:t>giat</a:t>
            </a:r>
            <a:r>
              <a:rPr dirty="0"/>
              <a:t> </a:t>
            </a:r>
            <a:r>
              <a:rPr dirty="0" err="1"/>
              <a:t>nisl</a:t>
            </a:r>
            <a:r>
              <a:rPr dirty="0"/>
              <a:t> </a:t>
            </a:r>
            <a:r>
              <a:rPr dirty="0" err="1"/>
              <a:t>pretium</a:t>
            </a:r>
            <a:r>
              <a:rPr dirty="0"/>
              <a:t>.</a:t>
            </a:r>
          </a:p>
        </p:txBody>
      </p:sp>
      <p:sp>
        <p:nvSpPr>
          <p:cNvPr id="15" name="Text Placeholder 7">
            <a:extLst>
              <a:ext uri="{FF2B5EF4-FFF2-40B4-BE49-F238E27FC236}">
                <a16:creationId xmlns:a16="http://schemas.microsoft.com/office/drawing/2014/main" id="{E0EC3BC1-5F68-2F47-194D-A9A63DEFA101}"/>
              </a:ext>
            </a:extLst>
          </p:cNvPr>
          <p:cNvSpPr>
            <a:spLocks noGrp="1"/>
          </p:cNvSpPr>
          <p:nvPr>
            <p:ph type="body" sz="quarter" idx="23" hasCustomPrompt="1"/>
          </p:nvPr>
        </p:nvSpPr>
        <p:spPr>
          <a:xfrm>
            <a:off x="8941868" y="3428999"/>
            <a:ext cx="2918674" cy="954160"/>
          </a:xfrm>
          <a:prstGeom prst="rect">
            <a:avLst/>
          </a:prstGeom>
        </p:spPr>
        <p:txBody>
          <a:bodyPr/>
          <a:lstStyle>
            <a:lvl1pPr marL="0" indent="0">
              <a:lnSpc>
                <a:spcPct val="110000"/>
              </a:lnSpc>
              <a:buClrTx/>
              <a:buSzTx/>
              <a:buFontTx/>
              <a:buNone/>
              <a:defRPr sz="12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9" name="Text Placeholder 7">
            <a:extLst>
              <a:ext uri="{FF2B5EF4-FFF2-40B4-BE49-F238E27FC236}">
                <a16:creationId xmlns:a16="http://schemas.microsoft.com/office/drawing/2014/main" id="{A8C67A1B-7724-F723-B156-2DEF6CF7F9D1}"/>
              </a:ext>
            </a:extLst>
          </p:cNvPr>
          <p:cNvSpPr>
            <a:spLocks noGrp="1"/>
          </p:cNvSpPr>
          <p:nvPr>
            <p:ph type="body" sz="quarter" idx="24" hasCustomPrompt="1"/>
          </p:nvPr>
        </p:nvSpPr>
        <p:spPr>
          <a:xfrm>
            <a:off x="8941868" y="4853538"/>
            <a:ext cx="2918674" cy="1360425"/>
          </a:xfrm>
          <a:prstGeom prst="rect">
            <a:avLst/>
          </a:prstGeom>
        </p:spPr>
        <p:txBody>
          <a:bodyPr/>
          <a:lstStyle>
            <a:lvl1pPr marL="0" indent="0">
              <a:lnSpc>
                <a:spcPct val="110000"/>
              </a:lnSpc>
              <a:buClrTx/>
              <a:buSzTx/>
              <a:buFontTx/>
              <a:buNone/>
              <a:defRPr sz="12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err="1"/>
              <a:t>Tincidunt</a:t>
            </a:r>
            <a:r>
              <a:rPr dirty="0"/>
              <a:t> </a:t>
            </a:r>
            <a:r>
              <a:rPr dirty="0" err="1"/>
              <a:t>praesent</a:t>
            </a:r>
            <a:r>
              <a:rPr dirty="0"/>
              <a:t> semper </a:t>
            </a:r>
            <a:r>
              <a:rPr dirty="0" err="1"/>
              <a:t>feugiat</a:t>
            </a:r>
            <a:r>
              <a:rPr dirty="0"/>
              <a:t> </a:t>
            </a:r>
            <a:r>
              <a:rPr dirty="0" err="1"/>
              <a:t>nibh</a:t>
            </a:r>
            <a:r>
              <a:rPr dirty="0"/>
              <a:t>  sed pulvinar. Proin libero </a:t>
            </a:r>
            <a:r>
              <a:rPr dirty="0" err="1"/>
              <a:t>nunc</a:t>
            </a:r>
            <a:r>
              <a:rPr dirty="0"/>
              <a:t> </a:t>
            </a:r>
            <a:r>
              <a:rPr dirty="0" err="1"/>
              <a:t>consequat</a:t>
            </a:r>
            <a:r>
              <a:rPr dirty="0"/>
              <a:t> </a:t>
            </a:r>
            <a:r>
              <a:rPr dirty="0" err="1"/>
              <a:t>interdum</a:t>
            </a:r>
            <a:r>
              <a:rPr dirty="0"/>
              <a:t> </a:t>
            </a:r>
            <a:r>
              <a:rPr dirty="0" err="1"/>
              <a:t>varius</a:t>
            </a:r>
            <a:r>
              <a:rPr dirty="0"/>
              <a:t> sit </a:t>
            </a:r>
            <a:r>
              <a:rPr dirty="0" err="1"/>
              <a:t>amet</a:t>
            </a:r>
            <a:r>
              <a:rPr dirty="0"/>
              <a:t>. </a:t>
            </a:r>
            <a:r>
              <a:rPr dirty="0" err="1"/>
              <a:t>Sagittis</a:t>
            </a:r>
            <a:r>
              <a:rPr dirty="0"/>
              <a:t> id </a:t>
            </a:r>
            <a:r>
              <a:rPr dirty="0" err="1"/>
              <a:t>consectetur</a:t>
            </a:r>
            <a:r>
              <a:rPr dirty="0"/>
              <a:t> </a:t>
            </a:r>
            <a:r>
              <a:rPr dirty="0" err="1"/>
              <a:t>purus</a:t>
            </a:r>
            <a:r>
              <a:rPr dirty="0"/>
              <a:t> </a:t>
            </a:r>
            <a:r>
              <a:rPr dirty="0" err="1"/>
              <a:t>ut.</a:t>
            </a:r>
            <a:r>
              <a:rPr dirty="0"/>
              <a:t> </a:t>
            </a:r>
            <a:r>
              <a:rPr dirty="0" err="1"/>
              <a:t>Aliquam</a:t>
            </a:r>
            <a:r>
              <a:rPr dirty="0"/>
              <a:t> </a:t>
            </a:r>
            <a:r>
              <a:rPr dirty="0" err="1"/>
              <a:t>faucibus</a:t>
            </a:r>
            <a:r>
              <a:rPr dirty="0"/>
              <a:t> </a:t>
            </a:r>
            <a:r>
              <a:rPr dirty="0" err="1"/>
              <a:t>purus</a:t>
            </a:r>
            <a:r>
              <a:rPr dirty="0"/>
              <a:t> in </a:t>
            </a:r>
            <a:r>
              <a:rPr dirty="0" err="1"/>
              <a:t>massa</a:t>
            </a:r>
            <a:r>
              <a:rPr dirty="0"/>
              <a:t> </a:t>
            </a:r>
            <a:r>
              <a:rPr dirty="0" err="1"/>
              <a:t>tempor</a:t>
            </a:r>
            <a:r>
              <a:rPr dirty="0"/>
              <a:t> </a:t>
            </a:r>
            <a:r>
              <a:rPr dirty="0" err="1"/>
              <a:t>nec</a:t>
            </a:r>
            <a:r>
              <a:rPr dirty="0"/>
              <a:t> feu </a:t>
            </a:r>
            <a:r>
              <a:rPr dirty="0" err="1"/>
              <a:t>giat</a:t>
            </a:r>
            <a:r>
              <a:rPr dirty="0"/>
              <a:t> </a:t>
            </a:r>
            <a:r>
              <a:rPr dirty="0" err="1"/>
              <a:t>nisl</a:t>
            </a:r>
            <a:r>
              <a:rPr dirty="0"/>
              <a:t> </a:t>
            </a:r>
            <a:r>
              <a:rPr dirty="0" err="1"/>
              <a:t>pretium</a:t>
            </a:r>
            <a:r>
              <a:rPr dirty="0"/>
              <a:t>.</a:t>
            </a:r>
          </a:p>
        </p:txBody>
      </p:sp>
      <p:sp>
        <p:nvSpPr>
          <p:cNvPr id="20" name="TextBox 22">
            <a:extLst>
              <a:ext uri="{FF2B5EF4-FFF2-40B4-BE49-F238E27FC236}">
                <a16:creationId xmlns:a16="http://schemas.microsoft.com/office/drawing/2014/main" id="{B3BB399E-FA13-506B-652F-3676E9991CF2}"/>
              </a:ext>
            </a:extLst>
          </p:cNvPr>
          <p:cNvSpPr txBox="1"/>
          <p:nvPr userDrawn="1"/>
        </p:nvSpPr>
        <p:spPr>
          <a:xfrm>
            <a:off x="463804" y="3457923"/>
            <a:ext cx="385625"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06041F"/>
                </a:solidFill>
                <a:latin typeface="EquipExtended-Bold"/>
                <a:ea typeface="EquipExtended-Bold"/>
                <a:cs typeface="EquipExtended-Bold"/>
                <a:sym typeface="EquipExtended-Bold"/>
              </a:defRPr>
            </a:lvl1pPr>
          </a:lstStyle>
          <a:p>
            <a:r>
              <a:rPr dirty="0">
                <a:latin typeface="Equip Extended Medium" panose="02000603000000020004" pitchFamily="2" charset="0"/>
              </a:rPr>
              <a:t>01</a:t>
            </a:r>
          </a:p>
        </p:txBody>
      </p:sp>
      <p:sp>
        <p:nvSpPr>
          <p:cNvPr id="21" name="TextBox 26">
            <a:extLst>
              <a:ext uri="{FF2B5EF4-FFF2-40B4-BE49-F238E27FC236}">
                <a16:creationId xmlns:a16="http://schemas.microsoft.com/office/drawing/2014/main" id="{C9B05C1A-35D0-AB3B-367B-A40C4CCAA735}"/>
              </a:ext>
            </a:extLst>
          </p:cNvPr>
          <p:cNvSpPr txBox="1"/>
          <p:nvPr userDrawn="1"/>
        </p:nvSpPr>
        <p:spPr>
          <a:xfrm>
            <a:off x="463804" y="4893502"/>
            <a:ext cx="385625"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06041F"/>
                </a:solidFill>
                <a:latin typeface="EquipExtended-Bold"/>
                <a:ea typeface="EquipExtended-Bold"/>
                <a:cs typeface="EquipExtended-Bold"/>
                <a:sym typeface="EquipExtended-Bold"/>
              </a:defRPr>
            </a:lvl1pPr>
          </a:lstStyle>
          <a:p>
            <a:r>
              <a:rPr dirty="0">
                <a:latin typeface="Equip Extended Medium" panose="02000603000000020004" pitchFamily="2" charset="0"/>
              </a:rPr>
              <a:t>02</a:t>
            </a:r>
          </a:p>
        </p:txBody>
      </p:sp>
      <p:sp>
        <p:nvSpPr>
          <p:cNvPr id="22" name="TextBox 27">
            <a:extLst>
              <a:ext uri="{FF2B5EF4-FFF2-40B4-BE49-F238E27FC236}">
                <a16:creationId xmlns:a16="http://schemas.microsoft.com/office/drawing/2014/main" id="{326F7F20-7244-0BAA-BB5E-04571AB5C9CE}"/>
              </a:ext>
            </a:extLst>
          </p:cNvPr>
          <p:cNvSpPr txBox="1"/>
          <p:nvPr userDrawn="1"/>
        </p:nvSpPr>
        <p:spPr>
          <a:xfrm>
            <a:off x="8372128" y="3457923"/>
            <a:ext cx="385625"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latin typeface="EquipExtended-Bold"/>
                <a:ea typeface="EquipExtended-Bold"/>
                <a:cs typeface="EquipExtended-Bold"/>
                <a:sym typeface="EquipExtended-Bold"/>
              </a:defRPr>
            </a:lvl1pPr>
          </a:lstStyle>
          <a:p>
            <a:r>
              <a:rPr dirty="0">
                <a:latin typeface="Equip Extended Medium" panose="02000603000000020004" pitchFamily="2" charset="0"/>
              </a:rPr>
              <a:t>03</a:t>
            </a:r>
          </a:p>
        </p:txBody>
      </p:sp>
      <p:sp>
        <p:nvSpPr>
          <p:cNvPr id="23" name="TextBox 28">
            <a:extLst>
              <a:ext uri="{FF2B5EF4-FFF2-40B4-BE49-F238E27FC236}">
                <a16:creationId xmlns:a16="http://schemas.microsoft.com/office/drawing/2014/main" id="{C647FAB1-9004-C210-BAB5-5C214124656D}"/>
              </a:ext>
            </a:extLst>
          </p:cNvPr>
          <p:cNvSpPr txBox="1"/>
          <p:nvPr userDrawn="1"/>
        </p:nvSpPr>
        <p:spPr>
          <a:xfrm>
            <a:off x="8372128" y="4893502"/>
            <a:ext cx="385625"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latin typeface="EquipExtended-Bold"/>
                <a:ea typeface="EquipExtended-Bold"/>
                <a:cs typeface="EquipExtended-Bold"/>
                <a:sym typeface="EquipExtended-Bold"/>
              </a:defRPr>
            </a:lvl1pPr>
          </a:lstStyle>
          <a:p>
            <a:r>
              <a:rPr dirty="0">
                <a:latin typeface="Equip Extended Medium" panose="02000603000000020004" pitchFamily="2" charset="0"/>
              </a:rPr>
              <a:t>04</a:t>
            </a:r>
          </a:p>
        </p:txBody>
      </p:sp>
      <p:sp>
        <p:nvSpPr>
          <p:cNvPr id="24" name="Picture Placeholder 13">
            <a:extLst>
              <a:ext uri="{FF2B5EF4-FFF2-40B4-BE49-F238E27FC236}">
                <a16:creationId xmlns:a16="http://schemas.microsoft.com/office/drawing/2014/main" id="{14E6DC4B-22F6-6A0C-488C-90A8CF02ACF8}"/>
              </a:ext>
            </a:extLst>
          </p:cNvPr>
          <p:cNvSpPr>
            <a:spLocks noGrp="1"/>
          </p:cNvSpPr>
          <p:nvPr>
            <p:ph type="pic" sz="quarter" idx="15"/>
          </p:nvPr>
        </p:nvSpPr>
        <p:spPr>
          <a:xfrm>
            <a:off x="4376286" y="0"/>
            <a:ext cx="3426740" cy="6858000"/>
          </a:xfrm>
          <a:solidFill>
            <a:schemeClr val="bg1"/>
          </a:solidFill>
        </p:spPr>
        <p:txBody>
          <a:bodyPr/>
          <a:lstStyle>
            <a:lvl1pPr marL="0" indent="0">
              <a:buNone/>
              <a:defRPr>
                <a:noFill/>
              </a:defRPr>
            </a:lvl1pPr>
          </a:lstStyle>
          <a:p>
            <a:r>
              <a:rPr lang="en-US"/>
              <a:t>Click icon to add picture</a:t>
            </a:r>
            <a:endParaRPr lang="en-PT" dirty="0"/>
          </a:p>
        </p:txBody>
      </p:sp>
      <p:sp>
        <p:nvSpPr>
          <p:cNvPr id="25" name="Title 1">
            <a:extLst>
              <a:ext uri="{FF2B5EF4-FFF2-40B4-BE49-F238E27FC236}">
                <a16:creationId xmlns:a16="http://schemas.microsoft.com/office/drawing/2014/main" id="{FF5911D9-DED8-EED5-8752-E8BF0347E62E}"/>
              </a:ext>
            </a:extLst>
          </p:cNvPr>
          <p:cNvSpPr txBox="1"/>
          <p:nvPr userDrawn="1"/>
        </p:nvSpPr>
        <p:spPr>
          <a:xfrm>
            <a:off x="487496" y="959496"/>
            <a:ext cx="3468117" cy="1214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4000">
                <a:solidFill>
                  <a:srgbClr val="FFFFFF"/>
                </a:solidFill>
                <a:latin typeface="EquipExtended-Bold"/>
                <a:ea typeface="EquipExtended-Bold"/>
                <a:cs typeface="EquipExtended-Bold"/>
                <a:sym typeface="EquipExtended-Bold"/>
              </a:defRPr>
            </a:lvl1pPr>
          </a:lstStyle>
          <a:p>
            <a:pPr>
              <a:lnSpc>
                <a:spcPct val="90000"/>
              </a:lnSpc>
            </a:pPr>
            <a:r>
              <a:rPr sz="4000" b="1" i="0" dirty="0">
                <a:solidFill>
                  <a:srgbClr val="07041F"/>
                </a:solidFill>
                <a:latin typeface="Equip Extended Medium" panose="02000603000000020004" pitchFamily="2" charset="0"/>
              </a:rPr>
              <a:t>Edit section title</a:t>
            </a:r>
          </a:p>
        </p:txBody>
      </p:sp>
    </p:spTree>
    <p:extLst>
      <p:ext uri="{BB962C8B-B14F-4D97-AF65-F5344CB8AC3E}">
        <p14:creationId xmlns:p14="http://schemas.microsoft.com/office/powerpoint/2010/main" val="1860665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B74721-0C33-181F-7E73-9F51509C832F}"/>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5" name="Picture 4">
            <a:extLst>
              <a:ext uri="{FF2B5EF4-FFF2-40B4-BE49-F238E27FC236}">
                <a16:creationId xmlns:a16="http://schemas.microsoft.com/office/drawing/2014/main" id="{57EFA16C-1ED7-FA3A-0FB0-6FA543062B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6599" r="-47656"/>
          <a:stretch/>
        </p:blipFill>
        <p:spPr>
          <a:xfrm flipH="1">
            <a:off x="4379494" y="930442"/>
            <a:ext cx="7812505" cy="5927558"/>
          </a:xfrm>
          <a:prstGeom prst="rect">
            <a:avLst/>
          </a:prstGeom>
        </p:spPr>
      </p:pic>
      <p:sp>
        <p:nvSpPr>
          <p:cNvPr id="7" name="Text Placeholder 7">
            <a:extLst>
              <a:ext uri="{FF2B5EF4-FFF2-40B4-BE49-F238E27FC236}">
                <a16:creationId xmlns:a16="http://schemas.microsoft.com/office/drawing/2014/main" id="{9D693799-EF33-FB3E-CD99-90C8C4DF2FBB}"/>
              </a:ext>
            </a:extLst>
          </p:cNvPr>
          <p:cNvSpPr>
            <a:spLocks noGrp="1"/>
          </p:cNvSpPr>
          <p:nvPr>
            <p:ph type="body" sz="quarter" idx="10" hasCustomPrompt="1"/>
          </p:nvPr>
        </p:nvSpPr>
        <p:spPr>
          <a:xfrm>
            <a:off x="473133" y="5876515"/>
            <a:ext cx="6364604"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9" name="Title 1">
            <a:extLst>
              <a:ext uri="{FF2B5EF4-FFF2-40B4-BE49-F238E27FC236}">
                <a16:creationId xmlns:a16="http://schemas.microsoft.com/office/drawing/2014/main" id="{BF5FA048-302E-1CEF-826E-6D759B71212D}"/>
              </a:ext>
            </a:extLst>
          </p:cNvPr>
          <p:cNvSpPr>
            <a:spLocks noGrp="1"/>
          </p:cNvSpPr>
          <p:nvPr>
            <p:ph type="title" hasCustomPrompt="1"/>
          </p:nvPr>
        </p:nvSpPr>
        <p:spPr>
          <a:xfrm>
            <a:off x="460145" y="2681405"/>
            <a:ext cx="6364604"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2AC89458-8E4F-4B03-498E-0B6E9715A240}"/>
              </a:ext>
            </a:extLst>
          </p:cNvPr>
          <p:cNvSpPr>
            <a:spLocks noGrp="1"/>
          </p:cNvSpPr>
          <p:nvPr>
            <p:ph type="body" sz="quarter" idx="29" hasCustomPrompt="1"/>
          </p:nvPr>
        </p:nvSpPr>
        <p:spPr>
          <a:xfrm>
            <a:off x="460148" y="3492636"/>
            <a:ext cx="6364604"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3" name="Graphic 12">
            <a:extLst>
              <a:ext uri="{FF2B5EF4-FFF2-40B4-BE49-F238E27FC236}">
                <a16:creationId xmlns:a16="http://schemas.microsoft.com/office/drawing/2014/main" id="{6B14C7DD-2A35-112B-EF98-B5C8A4E7511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8807" y="-46060"/>
            <a:ext cx="2195464" cy="1646598"/>
          </a:xfrm>
          <a:prstGeom prst="rect">
            <a:avLst/>
          </a:prstGeom>
        </p:spPr>
      </p:pic>
    </p:spTree>
    <p:extLst>
      <p:ext uri="{BB962C8B-B14F-4D97-AF65-F5344CB8AC3E}">
        <p14:creationId xmlns:p14="http://schemas.microsoft.com/office/powerpoint/2010/main" val="632285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2_Section Small Titl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E1F9BF-9FCD-E664-C99C-151324B249FE}"/>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4" name="Picture 13">
            <a:extLst>
              <a:ext uri="{FF2B5EF4-FFF2-40B4-BE49-F238E27FC236}">
                <a16:creationId xmlns:a16="http://schemas.microsoft.com/office/drawing/2014/main" id="{E868430F-6A1E-C416-C16D-3F43BE9728AC}"/>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a:stretch/>
        </p:blipFill>
        <p:spPr>
          <a:xfrm>
            <a:off x="8717280" y="3631301"/>
            <a:ext cx="3474720" cy="3226699"/>
          </a:xfrm>
          <a:prstGeom prst="rect">
            <a:avLst/>
          </a:prstGeom>
        </p:spPr>
      </p:pic>
      <p:pic>
        <p:nvPicPr>
          <p:cNvPr id="13" name="Picture 12">
            <a:extLst>
              <a:ext uri="{FF2B5EF4-FFF2-40B4-BE49-F238E27FC236}">
                <a16:creationId xmlns:a16="http://schemas.microsoft.com/office/drawing/2014/main" id="{CBF138E3-555A-013A-7782-58323BE0C2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4492"/>
          <a:stretch/>
        </p:blipFill>
        <p:spPr>
          <a:xfrm>
            <a:off x="6096000" y="930442"/>
            <a:ext cx="6096000" cy="5927558"/>
          </a:xfrm>
          <a:prstGeom prst="rect">
            <a:avLst/>
          </a:prstGeom>
        </p:spPr>
      </p:pic>
      <p:sp>
        <p:nvSpPr>
          <p:cNvPr id="7" name="Text Placeholder 7">
            <a:extLst>
              <a:ext uri="{FF2B5EF4-FFF2-40B4-BE49-F238E27FC236}">
                <a16:creationId xmlns:a16="http://schemas.microsoft.com/office/drawing/2014/main" id="{B0027B61-A306-F56D-A9EB-A9FE5A6E9BF0}"/>
              </a:ext>
            </a:extLst>
          </p:cNvPr>
          <p:cNvSpPr>
            <a:spLocks noGrp="1"/>
          </p:cNvSpPr>
          <p:nvPr>
            <p:ph type="body" sz="quarter" idx="10" hasCustomPrompt="1"/>
          </p:nvPr>
        </p:nvSpPr>
        <p:spPr>
          <a:xfrm>
            <a:off x="473133" y="5876515"/>
            <a:ext cx="4492684"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sp>
        <p:nvSpPr>
          <p:cNvPr id="9" name="Title 1">
            <a:extLst>
              <a:ext uri="{FF2B5EF4-FFF2-40B4-BE49-F238E27FC236}">
                <a16:creationId xmlns:a16="http://schemas.microsoft.com/office/drawing/2014/main" id="{92BC05BE-1380-5475-EEBB-B2AEACCB2EBB}"/>
              </a:ext>
            </a:extLst>
          </p:cNvPr>
          <p:cNvSpPr>
            <a:spLocks noGrp="1"/>
          </p:cNvSpPr>
          <p:nvPr>
            <p:ph type="title" hasCustomPrompt="1"/>
          </p:nvPr>
        </p:nvSpPr>
        <p:spPr>
          <a:xfrm>
            <a:off x="460145" y="2681405"/>
            <a:ext cx="678024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5FAEBA2-F7F7-4D5F-DC48-DAB50BAE55D2}"/>
              </a:ext>
            </a:extLst>
          </p:cNvPr>
          <p:cNvSpPr>
            <a:spLocks noGrp="1"/>
          </p:cNvSpPr>
          <p:nvPr>
            <p:ph type="body" sz="quarter" idx="29" hasCustomPrompt="1"/>
          </p:nvPr>
        </p:nvSpPr>
        <p:spPr>
          <a:xfrm>
            <a:off x="460148" y="3492636"/>
            <a:ext cx="6780242"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6" name="Graphic 15">
            <a:extLst>
              <a:ext uri="{FF2B5EF4-FFF2-40B4-BE49-F238E27FC236}">
                <a16:creationId xmlns:a16="http://schemas.microsoft.com/office/drawing/2014/main" id="{65E09084-7A1C-752A-DD02-1CA95770766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807" y="-36752"/>
            <a:ext cx="2195464" cy="1646599"/>
          </a:xfrm>
          <a:prstGeom prst="rect">
            <a:avLst/>
          </a:prstGeom>
        </p:spPr>
      </p:pic>
    </p:spTree>
    <p:extLst>
      <p:ext uri="{BB962C8B-B14F-4D97-AF65-F5344CB8AC3E}">
        <p14:creationId xmlns:p14="http://schemas.microsoft.com/office/powerpoint/2010/main" val="394375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3_Section Small Title Green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F2F5F9-972F-B219-747C-84925551A0C1}"/>
              </a:ext>
            </a:extLst>
          </p:cNvPr>
          <p:cNvSpPr/>
          <p:nvPr userDrawn="1"/>
        </p:nvSpPr>
        <p:spPr>
          <a:xfrm>
            <a:off x="6817358" y="0"/>
            <a:ext cx="537464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 name="Picture 1">
            <a:extLst>
              <a:ext uri="{FF2B5EF4-FFF2-40B4-BE49-F238E27FC236}">
                <a16:creationId xmlns:a16="http://schemas.microsoft.com/office/drawing/2014/main" id="{4A810325-D66D-F171-1910-2CCF47DD62F9}"/>
              </a:ext>
            </a:extLst>
          </p:cNvPr>
          <p:cNvPicPr>
            <a:picLocks noChangeAspect="1"/>
          </p:cNvPicPr>
          <p:nvPr userDrawn="1"/>
        </p:nvPicPr>
        <p:blipFill rotWithShape="1">
          <a:blip r:embed="rId2" cstate="screen">
            <a:alphaModFix amt="76000"/>
            <a:extLst>
              <a:ext uri="{28A0092B-C50C-407E-A947-70E740481C1C}">
                <a14:useLocalDpi xmlns:a14="http://schemas.microsoft.com/office/drawing/2010/main"/>
              </a:ext>
            </a:extLst>
          </a:blip>
          <a:srcRect l="-527" t="1" r="36738" b="-972"/>
          <a:stretch/>
        </p:blipFill>
        <p:spPr>
          <a:xfrm>
            <a:off x="10235660" y="1880672"/>
            <a:ext cx="1956335" cy="3096655"/>
          </a:xfrm>
          <a:prstGeom prst="rect">
            <a:avLst/>
          </a:prstGeom>
        </p:spPr>
      </p:pic>
      <p:pic>
        <p:nvPicPr>
          <p:cNvPr id="9" name="Picture 8">
            <a:extLst>
              <a:ext uri="{FF2B5EF4-FFF2-40B4-BE49-F238E27FC236}">
                <a16:creationId xmlns:a16="http://schemas.microsoft.com/office/drawing/2014/main" id="{387019CE-1F07-9C3E-1AD7-010F01B7FF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4767697" y="930442"/>
            <a:ext cx="7424301" cy="5927558"/>
          </a:xfrm>
          <a:prstGeom prst="rect">
            <a:avLst/>
          </a:prstGeom>
        </p:spPr>
      </p:pic>
      <p:pic>
        <p:nvPicPr>
          <p:cNvPr id="13" name="Picture 12">
            <a:extLst>
              <a:ext uri="{FF2B5EF4-FFF2-40B4-BE49-F238E27FC236}">
                <a16:creationId xmlns:a16="http://schemas.microsoft.com/office/drawing/2014/main" id="{06691821-4D74-C3A8-A93B-5EFD5B9B3A84}"/>
              </a:ext>
            </a:extLst>
          </p:cNvPr>
          <p:cNvPicPr>
            <a:picLocks noChangeAspect="1"/>
          </p:cNvPicPr>
          <p:nvPr userDrawn="1"/>
        </p:nvPicPr>
        <p:blipFill rotWithShape="1">
          <a:blip r:embed="rId4" cstate="screen">
            <a:alphaModFix amt="76000"/>
            <a:extLst>
              <a:ext uri="{28A0092B-C50C-407E-A947-70E740481C1C}">
                <a14:useLocalDpi xmlns:a14="http://schemas.microsoft.com/office/drawing/2010/main"/>
              </a:ext>
            </a:extLst>
          </a:blip>
          <a:srcRect l="-948" b="-2079"/>
          <a:stretch/>
        </p:blipFill>
        <p:spPr>
          <a:xfrm rot="16200000">
            <a:off x="6687938" y="129421"/>
            <a:ext cx="1723822" cy="1464977"/>
          </a:xfrm>
          <a:prstGeom prst="rect">
            <a:avLst/>
          </a:prstGeom>
        </p:spPr>
      </p:pic>
      <p:sp>
        <p:nvSpPr>
          <p:cNvPr id="7" name="Text Placeholder 7">
            <a:extLst>
              <a:ext uri="{FF2B5EF4-FFF2-40B4-BE49-F238E27FC236}">
                <a16:creationId xmlns:a16="http://schemas.microsoft.com/office/drawing/2014/main" id="{BE326451-F613-DBC9-E34E-D2D23D486E45}"/>
              </a:ext>
            </a:extLst>
          </p:cNvPr>
          <p:cNvSpPr>
            <a:spLocks noGrp="1"/>
          </p:cNvSpPr>
          <p:nvPr>
            <p:ph type="body" sz="quarter" idx="10" hasCustomPrompt="1"/>
          </p:nvPr>
        </p:nvSpPr>
        <p:spPr>
          <a:xfrm>
            <a:off x="473133" y="5876515"/>
            <a:ext cx="4492684"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11" name="Title 1">
            <a:extLst>
              <a:ext uri="{FF2B5EF4-FFF2-40B4-BE49-F238E27FC236}">
                <a16:creationId xmlns:a16="http://schemas.microsoft.com/office/drawing/2014/main" id="{D60A45BE-7869-D4B3-8291-FF3D36444FB0}"/>
              </a:ext>
            </a:extLst>
          </p:cNvPr>
          <p:cNvSpPr>
            <a:spLocks noGrp="1"/>
          </p:cNvSpPr>
          <p:nvPr>
            <p:ph type="title" hasCustomPrompt="1"/>
          </p:nvPr>
        </p:nvSpPr>
        <p:spPr>
          <a:xfrm>
            <a:off x="460145" y="2681405"/>
            <a:ext cx="5757775" cy="734423"/>
          </a:xfrm>
          <a:prstGeom prst="rect">
            <a:avLst/>
          </a:prstGeom>
        </p:spPr>
        <p:txBody>
          <a:bodyPr wrap="square" tIns="72000" anchor="t">
            <a:spAutoFit/>
          </a:bodyPr>
          <a:lstStyle>
            <a:lvl1pPr>
              <a:lnSpc>
                <a:spcPct val="100000"/>
              </a:lnSpc>
              <a:spcBef>
                <a:spcPts val="0"/>
              </a:spcBef>
              <a:defRPr sz="4000" b="1" i="0">
                <a:solidFill>
                  <a:schemeClr val="tx2"/>
                </a:solidFill>
                <a:latin typeface="Equip Extended Medium" panose="02000603000000020004" pitchFamily="2" charset="0"/>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A5A8C10B-FD56-08C9-7178-18090A255E26}"/>
              </a:ext>
            </a:extLst>
          </p:cNvPr>
          <p:cNvSpPr>
            <a:spLocks noGrp="1"/>
          </p:cNvSpPr>
          <p:nvPr>
            <p:ph type="body" sz="quarter" idx="29" hasCustomPrompt="1"/>
          </p:nvPr>
        </p:nvSpPr>
        <p:spPr>
          <a:xfrm>
            <a:off x="460148" y="3492636"/>
            <a:ext cx="5757775"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5" name="Graphic 14">
            <a:extLst>
              <a:ext uri="{FF2B5EF4-FFF2-40B4-BE49-F238E27FC236}">
                <a16:creationId xmlns:a16="http://schemas.microsoft.com/office/drawing/2014/main" id="{B6A65F3E-2A79-2AA9-35F0-F26D2A022EF0}"/>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8807" y="-46060"/>
            <a:ext cx="2195464" cy="1646598"/>
          </a:xfrm>
          <a:prstGeom prst="rect">
            <a:avLst/>
          </a:prstGeom>
        </p:spPr>
      </p:pic>
    </p:spTree>
    <p:extLst>
      <p:ext uri="{BB962C8B-B14F-4D97-AF65-F5344CB8AC3E}">
        <p14:creationId xmlns:p14="http://schemas.microsoft.com/office/powerpoint/2010/main" val="1328666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_Section Small Title Purple">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8" name="Text Placeholder 7">
            <a:extLst>
              <a:ext uri="{FF2B5EF4-FFF2-40B4-BE49-F238E27FC236}">
                <a16:creationId xmlns:a16="http://schemas.microsoft.com/office/drawing/2014/main" id="{11209510-5734-CB35-B6FC-85AC4D2B4615}"/>
              </a:ext>
            </a:extLst>
          </p:cNvPr>
          <p:cNvSpPr>
            <a:spLocks noGrp="1"/>
          </p:cNvSpPr>
          <p:nvPr>
            <p:ph type="body" sz="quarter" idx="10" hasCustomPrompt="1"/>
          </p:nvPr>
        </p:nvSpPr>
        <p:spPr>
          <a:xfrm>
            <a:off x="473133" y="5876515"/>
            <a:ext cx="4492684"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sp>
        <p:nvSpPr>
          <p:cNvPr id="10" name="Title 1">
            <a:extLst>
              <a:ext uri="{FF2B5EF4-FFF2-40B4-BE49-F238E27FC236}">
                <a16:creationId xmlns:a16="http://schemas.microsoft.com/office/drawing/2014/main" id="{44130BC2-613D-BD0C-CC78-FE21D2DB1CF5}"/>
              </a:ext>
            </a:extLst>
          </p:cNvPr>
          <p:cNvSpPr>
            <a:spLocks noGrp="1"/>
          </p:cNvSpPr>
          <p:nvPr>
            <p:ph type="title" hasCustomPrompt="1"/>
          </p:nvPr>
        </p:nvSpPr>
        <p:spPr>
          <a:xfrm>
            <a:off x="460145" y="2681405"/>
            <a:ext cx="678024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88AAB7CA-B04C-D637-15C1-5912D8947F50}"/>
              </a:ext>
            </a:extLst>
          </p:cNvPr>
          <p:cNvSpPr>
            <a:spLocks noGrp="1"/>
          </p:cNvSpPr>
          <p:nvPr>
            <p:ph type="body" sz="quarter" idx="29" hasCustomPrompt="1"/>
          </p:nvPr>
        </p:nvSpPr>
        <p:spPr>
          <a:xfrm>
            <a:off x="460148" y="3492636"/>
            <a:ext cx="6780242"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2" name="Graphic 11">
            <a:extLst>
              <a:ext uri="{FF2B5EF4-FFF2-40B4-BE49-F238E27FC236}">
                <a16:creationId xmlns:a16="http://schemas.microsoft.com/office/drawing/2014/main" id="{49853D11-4B5E-7A77-D462-F0F6520583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8807" y="-36752"/>
            <a:ext cx="2195464" cy="1646599"/>
          </a:xfrm>
          <a:prstGeom prst="rect">
            <a:avLst/>
          </a:prstGeom>
        </p:spPr>
      </p:pic>
    </p:spTree>
    <p:extLst>
      <p:ext uri="{BB962C8B-B14F-4D97-AF65-F5344CB8AC3E}">
        <p14:creationId xmlns:p14="http://schemas.microsoft.com/office/powerpoint/2010/main" val="4083122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4_Section Small Title Purple Image">
    <p:spTree>
      <p:nvGrpSpPr>
        <p:cNvPr id="1" name=""/>
        <p:cNvGrpSpPr/>
        <p:nvPr/>
      </p:nvGrpSpPr>
      <p:grpSpPr>
        <a:xfrm>
          <a:off x="0" y="0"/>
          <a:ext cx="0" cy="0"/>
          <a:chOff x="0" y="0"/>
          <a:chExt cx="0" cy="0"/>
        </a:xfrm>
      </p:grpSpPr>
      <p:pic>
        <p:nvPicPr>
          <p:cNvPr id="4" name="Picture 3" descr="A group of people sitting around a table&#10;&#10;Description automatically generated">
            <a:extLst>
              <a:ext uri="{FF2B5EF4-FFF2-40B4-BE49-F238E27FC236}">
                <a16:creationId xmlns:a16="http://schemas.microsoft.com/office/drawing/2014/main" id="{4E638395-423A-FB98-C128-0A2C012EE0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7918" cy="6858000"/>
          </a:xfrm>
          <a:prstGeom prst="rect">
            <a:avLst/>
          </a:prstGeom>
        </p:spPr>
      </p:pic>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858000"/>
          </a:xfrm>
          <a:prstGeom prst="rect">
            <a:avLst/>
          </a:prstGeom>
          <a:solidFill>
            <a:schemeClr val="accent2">
              <a:alpha val="70702"/>
            </a:schemeClr>
          </a:solidFill>
          <a:ln w="12700">
            <a:miter lim="400000"/>
          </a:ln>
        </p:spPr>
        <p:txBody>
          <a:bodyPr lIns="45719" rIns="45719" anchor="ctr"/>
          <a:lstStyle/>
          <a:p>
            <a:pPr algn="ctr">
              <a:defRPr>
                <a:solidFill>
                  <a:srgbClr val="FFFFFF"/>
                </a:solidFill>
              </a:defRPr>
            </a:pPr>
            <a:endParaRPr/>
          </a:p>
        </p:txBody>
      </p:sp>
      <p:pic>
        <p:nvPicPr>
          <p:cNvPr id="9" name="Picture 8" descr="A green and black background&#10;&#10;Description automatically generated">
            <a:extLst>
              <a:ext uri="{FF2B5EF4-FFF2-40B4-BE49-F238E27FC236}">
                <a16:creationId xmlns:a16="http://schemas.microsoft.com/office/drawing/2014/main" id="{5EBFC8BD-97FB-C100-4B16-FE2AF4A977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8734" y="1"/>
            <a:ext cx="10458452" cy="6858000"/>
          </a:xfrm>
          <a:prstGeom prst="rect">
            <a:avLst/>
          </a:prstGeom>
        </p:spPr>
      </p:pic>
      <p:pic>
        <p:nvPicPr>
          <p:cNvPr id="6" name="Picture 5" descr="A green ribbon on a black background&#10;&#10;Description automatically generated">
            <a:extLst>
              <a:ext uri="{FF2B5EF4-FFF2-40B4-BE49-F238E27FC236}">
                <a16:creationId xmlns:a16="http://schemas.microsoft.com/office/drawing/2014/main" id="{A79EAB58-9857-BAF0-5E93-C23C33D87D3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68761" y="15168"/>
            <a:ext cx="6023240" cy="2589430"/>
          </a:xfrm>
          <a:prstGeom prst="rect">
            <a:avLst/>
          </a:prstGeom>
        </p:spPr>
      </p:pic>
      <p:sp>
        <p:nvSpPr>
          <p:cNvPr id="10" name="Title 1">
            <a:extLst>
              <a:ext uri="{FF2B5EF4-FFF2-40B4-BE49-F238E27FC236}">
                <a16:creationId xmlns:a16="http://schemas.microsoft.com/office/drawing/2014/main" id="{44130BC2-613D-BD0C-CC78-FE21D2DB1CF5}"/>
              </a:ext>
            </a:extLst>
          </p:cNvPr>
          <p:cNvSpPr>
            <a:spLocks noGrp="1"/>
          </p:cNvSpPr>
          <p:nvPr>
            <p:ph type="title" hasCustomPrompt="1"/>
          </p:nvPr>
        </p:nvSpPr>
        <p:spPr>
          <a:xfrm>
            <a:off x="460145" y="2681405"/>
            <a:ext cx="678024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88AAB7CA-B04C-D637-15C1-5912D8947F50}"/>
              </a:ext>
            </a:extLst>
          </p:cNvPr>
          <p:cNvSpPr>
            <a:spLocks noGrp="1"/>
          </p:cNvSpPr>
          <p:nvPr>
            <p:ph type="body" sz="quarter" idx="29" hasCustomPrompt="1"/>
          </p:nvPr>
        </p:nvSpPr>
        <p:spPr>
          <a:xfrm>
            <a:off x="460148" y="3492636"/>
            <a:ext cx="6780242"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2" name="Graphic 11">
            <a:extLst>
              <a:ext uri="{FF2B5EF4-FFF2-40B4-BE49-F238E27FC236}">
                <a16:creationId xmlns:a16="http://schemas.microsoft.com/office/drawing/2014/main" id="{49853D11-4B5E-7A77-D462-F0F652058346}"/>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8807" y="-36752"/>
            <a:ext cx="2195464" cy="1646599"/>
          </a:xfrm>
          <a:prstGeom prst="rect">
            <a:avLst/>
          </a:prstGeom>
        </p:spPr>
      </p:pic>
    </p:spTree>
    <p:extLst>
      <p:ext uri="{BB962C8B-B14F-4D97-AF65-F5344CB8AC3E}">
        <p14:creationId xmlns:p14="http://schemas.microsoft.com/office/powerpoint/2010/main" val="3337430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4_Section Small Title Purple Image b">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38395-423A-FB98-C128-0A2C012EE0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169"/>
            <a:ext cx="12192000" cy="6789470"/>
          </a:xfrm>
          <a:prstGeom prst="rect">
            <a:avLst/>
          </a:prstGeom>
        </p:spPr>
      </p:pic>
      <p:sp>
        <p:nvSpPr>
          <p:cNvPr id="3" name="Rectangle 1">
            <a:extLst>
              <a:ext uri="{FF2B5EF4-FFF2-40B4-BE49-F238E27FC236}">
                <a16:creationId xmlns:a16="http://schemas.microsoft.com/office/drawing/2014/main" id="{68141B37-07AA-7967-BEF1-A77340795CD1}"/>
              </a:ext>
            </a:extLst>
          </p:cNvPr>
          <p:cNvSpPr/>
          <p:nvPr userDrawn="1"/>
        </p:nvSpPr>
        <p:spPr>
          <a:xfrm>
            <a:off x="0" y="-36752"/>
            <a:ext cx="12192000" cy="6894752"/>
          </a:xfrm>
          <a:prstGeom prst="rect">
            <a:avLst/>
          </a:prstGeom>
          <a:solidFill>
            <a:schemeClr val="accent2">
              <a:alpha val="70702"/>
            </a:schemeClr>
          </a:solidFill>
          <a:ln w="12700">
            <a:miter lim="400000"/>
          </a:ln>
        </p:spPr>
        <p:txBody>
          <a:bodyPr lIns="45719" rIns="45719" anchor="ctr"/>
          <a:lstStyle/>
          <a:p>
            <a:pPr algn="ctr">
              <a:defRPr>
                <a:solidFill>
                  <a:srgbClr val="FFFFFF"/>
                </a:solidFill>
              </a:defRPr>
            </a:pPr>
            <a:endParaRPr/>
          </a:p>
        </p:txBody>
      </p:sp>
      <p:pic>
        <p:nvPicPr>
          <p:cNvPr id="6" name="Picture 5">
            <a:extLst>
              <a:ext uri="{FF2B5EF4-FFF2-40B4-BE49-F238E27FC236}">
                <a16:creationId xmlns:a16="http://schemas.microsoft.com/office/drawing/2014/main" id="{A79EAB58-9857-BAF0-5E93-C23C33D87D3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685409" y="-36752"/>
            <a:ext cx="4716664" cy="9085897"/>
          </a:xfrm>
          <a:prstGeom prst="rect">
            <a:avLst/>
          </a:prstGeom>
        </p:spPr>
      </p:pic>
      <p:sp>
        <p:nvSpPr>
          <p:cNvPr id="10" name="Title 1">
            <a:extLst>
              <a:ext uri="{FF2B5EF4-FFF2-40B4-BE49-F238E27FC236}">
                <a16:creationId xmlns:a16="http://schemas.microsoft.com/office/drawing/2014/main" id="{44130BC2-613D-BD0C-CC78-FE21D2DB1CF5}"/>
              </a:ext>
            </a:extLst>
          </p:cNvPr>
          <p:cNvSpPr>
            <a:spLocks noGrp="1"/>
          </p:cNvSpPr>
          <p:nvPr>
            <p:ph type="title" hasCustomPrompt="1"/>
          </p:nvPr>
        </p:nvSpPr>
        <p:spPr>
          <a:xfrm>
            <a:off x="460145" y="2681405"/>
            <a:ext cx="678024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88AAB7CA-B04C-D637-15C1-5912D8947F50}"/>
              </a:ext>
            </a:extLst>
          </p:cNvPr>
          <p:cNvSpPr>
            <a:spLocks noGrp="1"/>
          </p:cNvSpPr>
          <p:nvPr>
            <p:ph type="body" sz="quarter" idx="29" hasCustomPrompt="1"/>
          </p:nvPr>
        </p:nvSpPr>
        <p:spPr>
          <a:xfrm>
            <a:off x="460148" y="3492636"/>
            <a:ext cx="6780242"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2" name="Graphic 11">
            <a:extLst>
              <a:ext uri="{FF2B5EF4-FFF2-40B4-BE49-F238E27FC236}">
                <a16:creationId xmlns:a16="http://schemas.microsoft.com/office/drawing/2014/main" id="{49853D11-4B5E-7A77-D462-F0F65205834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807" y="-36752"/>
            <a:ext cx="2195464" cy="1646599"/>
          </a:xfrm>
          <a:prstGeom prst="rect">
            <a:avLst/>
          </a:prstGeom>
        </p:spPr>
      </p:pic>
      <p:pic>
        <p:nvPicPr>
          <p:cNvPr id="2" name="Picture 1">
            <a:extLst>
              <a:ext uri="{FF2B5EF4-FFF2-40B4-BE49-F238E27FC236}">
                <a16:creationId xmlns:a16="http://schemas.microsoft.com/office/drawing/2014/main" id="{82F1C5EE-7649-EEFF-6DC2-EE3F313A1156}"/>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r="47959" b="39069"/>
          <a:stretch/>
        </p:blipFill>
        <p:spPr>
          <a:xfrm>
            <a:off x="2544271" y="3492636"/>
            <a:ext cx="9647729" cy="3417285"/>
          </a:xfrm>
          <a:prstGeom prst="rect">
            <a:avLst/>
          </a:prstGeom>
        </p:spPr>
      </p:pic>
    </p:spTree>
    <p:extLst>
      <p:ext uri="{BB962C8B-B14F-4D97-AF65-F5344CB8AC3E}">
        <p14:creationId xmlns:p14="http://schemas.microsoft.com/office/powerpoint/2010/main" val="716651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4_Section Small Title Purple Image 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38395-423A-FB98-C128-0A2C012EE0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170"/>
            <a:ext cx="12192000" cy="6894751"/>
          </a:xfrm>
          <a:prstGeom prst="rect">
            <a:avLst/>
          </a:prstGeom>
        </p:spPr>
      </p:pic>
      <p:sp>
        <p:nvSpPr>
          <p:cNvPr id="3" name="Rectangle 1">
            <a:extLst>
              <a:ext uri="{FF2B5EF4-FFF2-40B4-BE49-F238E27FC236}">
                <a16:creationId xmlns:a16="http://schemas.microsoft.com/office/drawing/2014/main" id="{68141B37-07AA-7967-BEF1-A77340795CD1}"/>
              </a:ext>
            </a:extLst>
          </p:cNvPr>
          <p:cNvSpPr/>
          <p:nvPr userDrawn="1"/>
        </p:nvSpPr>
        <p:spPr>
          <a:xfrm>
            <a:off x="0" y="45260"/>
            <a:ext cx="12192000" cy="6894752"/>
          </a:xfrm>
          <a:prstGeom prst="rect">
            <a:avLst/>
          </a:prstGeom>
          <a:solidFill>
            <a:schemeClr val="accent2">
              <a:alpha val="70702"/>
            </a:schemeClr>
          </a:solidFill>
          <a:ln w="12700">
            <a:miter lim="400000"/>
          </a:ln>
        </p:spPr>
        <p:txBody>
          <a:bodyPr lIns="45719" rIns="45719" anchor="ctr"/>
          <a:lstStyle/>
          <a:p>
            <a:pPr algn="ctr">
              <a:defRPr>
                <a:solidFill>
                  <a:srgbClr val="FFFFFF"/>
                </a:solidFill>
              </a:defRPr>
            </a:pPr>
            <a:endParaRPr/>
          </a:p>
        </p:txBody>
      </p:sp>
      <p:pic>
        <p:nvPicPr>
          <p:cNvPr id="7" name="Picture 6" descr="A green and black circle&#10;&#10;Description automatically generated">
            <a:extLst>
              <a:ext uri="{FF2B5EF4-FFF2-40B4-BE49-F238E27FC236}">
                <a16:creationId xmlns:a16="http://schemas.microsoft.com/office/drawing/2014/main" id="{32DE3A80-0D66-7B26-9203-DAD5EFFE402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2077" t="2963" b="18695"/>
          <a:stretch/>
        </p:blipFill>
        <p:spPr>
          <a:xfrm flipH="1">
            <a:off x="9075299" y="15170"/>
            <a:ext cx="3116701" cy="6924842"/>
          </a:xfrm>
          <a:prstGeom prst="rect">
            <a:avLst/>
          </a:prstGeom>
        </p:spPr>
      </p:pic>
      <p:pic>
        <p:nvPicPr>
          <p:cNvPr id="13" name="Picture 12" descr="A green and black background&#10;&#10;Description automatically generated with medium confidence">
            <a:extLst>
              <a:ext uri="{FF2B5EF4-FFF2-40B4-BE49-F238E27FC236}">
                <a16:creationId xmlns:a16="http://schemas.microsoft.com/office/drawing/2014/main" id="{F63F8A0D-B50C-E0A5-206B-B73C55D2475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5220" t="44136" r="7611" b="-1"/>
          <a:stretch/>
        </p:blipFill>
        <p:spPr>
          <a:xfrm>
            <a:off x="-1" y="3415828"/>
            <a:ext cx="12192001" cy="3967658"/>
          </a:xfrm>
          <a:prstGeom prst="rect">
            <a:avLst/>
          </a:prstGeom>
        </p:spPr>
      </p:pic>
      <p:sp>
        <p:nvSpPr>
          <p:cNvPr id="10" name="Title 1">
            <a:extLst>
              <a:ext uri="{FF2B5EF4-FFF2-40B4-BE49-F238E27FC236}">
                <a16:creationId xmlns:a16="http://schemas.microsoft.com/office/drawing/2014/main" id="{44130BC2-613D-BD0C-CC78-FE21D2DB1CF5}"/>
              </a:ext>
            </a:extLst>
          </p:cNvPr>
          <p:cNvSpPr>
            <a:spLocks noGrp="1"/>
          </p:cNvSpPr>
          <p:nvPr>
            <p:ph type="title" hasCustomPrompt="1"/>
          </p:nvPr>
        </p:nvSpPr>
        <p:spPr>
          <a:xfrm>
            <a:off x="460145" y="2681405"/>
            <a:ext cx="678024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88AAB7CA-B04C-D637-15C1-5912D8947F50}"/>
              </a:ext>
            </a:extLst>
          </p:cNvPr>
          <p:cNvSpPr>
            <a:spLocks noGrp="1"/>
          </p:cNvSpPr>
          <p:nvPr>
            <p:ph type="body" sz="quarter" idx="29" hasCustomPrompt="1"/>
          </p:nvPr>
        </p:nvSpPr>
        <p:spPr>
          <a:xfrm>
            <a:off x="460148" y="3492636"/>
            <a:ext cx="6780242"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2" name="Graphic 11">
            <a:extLst>
              <a:ext uri="{FF2B5EF4-FFF2-40B4-BE49-F238E27FC236}">
                <a16:creationId xmlns:a16="http://schemas.microsoft.com/office/drawing/2014/main" id="{49853D11-4B5E-7A77-D462-F0F652058346}"/>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8807" y="-36752"/>
            <a:ext cx="2195464" cy="1646599"/>
          </a:xfrm>
          <a:prstGeom prst="rect">
            <a:avLst/>
          </a:prstGeom>
        </p:spPr>
      </p:pic>
    </p:spTree>
    <p:extLst>
      <p:ext uri="{BB962C8B-B14F-4D97-AF65-F5344CB8AC3E}">
        <p14:creationId xmlns:p14="http://schemas.microsoft.com/office/powerpoint/2010/main" val="46993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3_Title Green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screen">
            <a:alphaModFix amt="57000"/>
            <a:extLst>
              <a:ext uri="{28A0092B-C50C-407E-A947-70E740481C1C}">
                <a14:useLocalDpi xmlns:a14="http://schemas.microsoft.com/office/drawing/2010/main"/>
              </a:ext>
            </a:extLst>
          </a:blip>
          <a:srcRect/>
          <a:stretch/>
        </p:blipFill>
        <p:spPr>
          <a:xfrm rot="16200000">
            <a:off x="7779270" y="2445415"/>
            <a:ext cx="4046367" cy="4779096"/>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screen">
            <a:alphaModFix amt="76000"/>
            <a:extLst>
              <a:ext uri="{28A0092B-C50C-407E-A947-70E740481C1C}">
                <a14:useLocalDpi xmlns:a14="http://schemas.microsoft.com/office/drawing/2010/main"/>
              </a:ext>
            </a:extLst>
          </a:blip>
          <a:srcRect l="-527" t="1" b="-972"/>
          <a:stretch/>
        </p:blipFill>
        <p:spPr>
          <a:xfrm>
            <a:off x="847987" y="1843283"/>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a:stretch>
            <a:fillRect/>
          </a:stretch>
        </p:blipFill>
        <p:spPr>
          <a:xfrm>
            <a:off x="0"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2130934" y="5876515"/>
            <a:ext cx="9668395" cy="498475"/>
          </a:xfrm>
        </p:spPr>
        <p:txBody>
          <a:bodyPr anchor="ctr">
            <a:noAutofit/>
          </a:bodyPr>
          <a:lstStyle>
            <a:lvl1pPr marL="0" indent="0" algn="r">
              <a:buNone/>
              <a:defRPr sz="1000" b="0" i="0">
                <a:solidFill>
                  <a:schemeClr val="bg1"/>
                </a:solidFill>
                <a:latin typeface="Equip Extended Light" panose="02000503000000020004" pitchFamily="2" charset="0"/>
              </a:defRPr>
            </a:lvl1pPr>
          </a:lstStyle>
          <a:p>
            <a:pPr lvl="0"/>
            <a:r>
              <a:rPr lang="en-GB" dirty="0"/>
              <a:t>Edit Footnote</a:t>
            </a:r>
          </a:p>
        </p:txBody>
      </p:sp>
      <p:sp>
        <p:nvSpPr>
          <p:cNvPr id="7" name="Title 1">
            <a:extLst>
              <a:ext uri="{FF2B5EF4-FFF2-40B4-BE49-F238E27FC236}">
                <a16:creationId xmlns:a16="http://schemas.microsoft.com/office/drawing/2014/main" id="{42A30318-C65B-7752-02B5-A9BFF469F1B6}"/>
              </a:ext>
            </a:extLst>
          </p:cNvPr>
          <p:cNvSpPr>
            <a:spLocks noGrp="1"/>
          </p:cNvSpPr>
          <p:nvPr>
            <p:ph type="title" hasCustomPrompt="1"/>
          </p:nvPr>
        </p:nvSpPr>
        <p:spPr>
          <a:xfrm>
            <a:off x="4912820" y="2864427"/>
            <a:ext cx="6886509" cy="1042199"/>
          </a:xfrm>
          <a:prstGeom prst="rect">
            <a:avLst/>
          </a:prstGeom>
        </p:spPr>
        <p:txBody>
          <a:bodyPr wrap="square" tIns="72000" anchor="t">
            <a:spAutoFit/>
          </a:bodyPr>
          <a:lstStyle>
            <a:lvl1pPr algn="r">
              <a:lnSpc>
                <a:spcPct val="100000"/>
              </a:lnSpc>
              <a:spcBef>
                <a:spcPts val="0"/>
              </a:spcBef>
              <a:defRPr sz="6000" b="1" i="0">
                <a:solidFill>
                  <a:schemeClr val="bg1"/>
                </a:solidFill>
                <a:latin typeface="Equip Extended Medium" panose="02000603000000020004" pitchFamily="2" charset="0"/>
              </a:defRPr>
            </a:lvl1pPr>
          </a:lstStyle>
          <a:p>
            <a:r>
              <a:rPr lang="en-GB" dirty="0"/>
              <a:t>Edit title</a:t>
            </a:r>
            <a:endParaRPr lang="en-PT" dirty="0"/>
          </a:p>
        </p:txBody>
      </p:sp>
      <p:sp>
        <p:nvSpPr>
          <p:cNvPr id="9" name="Text Placeholder 7">
            <a:extLst>
              <a:ext uri="{FF2B5EF4-FFF2-40B4-BE49-F238E27FC236}">
                <a16:creationId xmlns:a16="http://schemas.microsoft.com/office/drawing/2014/main" id="{0D86D398-33DC-7EA1-56FD-E5AC289E1AD5}"/>
              </a:ext>
            </a:extLst>
          </p:cNvPr>
          <p:cNvSpPr>
            <a:spLocks noGrp="1"/>
          </p:cNvSpPr>
          <p:nvPr>
            <p:ph type="body" sz="quarter" idx="29" hasCustomPrompt="1"/>
          </p:nvPr>
        </p:nvSpPr>
        <p:spPr>
          <a:xfrm>
            <a:off x="4912823" y="3959273"/>
            <a:ext cx="6886509" cy="365091"/>
          </a:xfrm>
          <a:prstGeom prst="rect">
            <a:avLst/>
          </a:prstGeom>
        </p:spPr>
        <p:txBody>
          <a:bodyPr wrap="square" tIns="72000" anchor="t">
            <a:spAutoFit/>
          </a:bodyPr>
          <a:lstStyle>
            <a:lvl1pPr marL="0" indent="0" algn="r">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0" name="Picture 9" descr="A white text on a black background&#10;&#10;Description automatically generated">
            <a:extLst>
              <a:ext uri="{FF2B5EF4-FFF2-40B4-BE49-F238E27FC236}">
                <a16:creationId xmlns:a16="http://schemas.microsoft.com/office/drawing/2014/main" id="{83D7EA16-F46C-FA6C-67D5-DEC8227DA3F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694389" y="383255"/>
            <a:ext cx="1956471" cy="489119"/>
          </a:xfrm>
          <a:prstGeom prst="rect">
            <a:avLst/>
          </a:prstGeom>
        </p:spPr>
      </p:pic>
    </p:spTree>
    <p:extLst>
      <p:ext uri="{BB962C8B-B14F-4D97-AF65-F5344CB8AC3E}">
        <p14:creationId xmlns:p14="http://schemas.microsoft.com/office/powerpoint/2010/main" val="3768878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4_Section Small Title Purple Image 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38395-423A-FB98-C128-0A2C012EE0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5169"/>
            <a:ext cx="12192000" cy="6894752"/>
          </a:xfrm>
          <a:prstGeom prst="rect">
            <a:avLst/>
          </a:prstGeom>
        </p:spPr>
      </p:pic>
      <p:sp>
        <p:nvSpPr>
          <p:cNvPr id="3" name="Rectangle 1">
            <a:extLst>
              <a:ext uri="{FF2B5EF4-FFF2-40B4-BE49-F238E27FC236}">
                <a16:creationId xmlns:a16="http://schemas.microsoft.com/office/drawing/2014/main" id="{68141B37-07AA-7967-BEF1-A77340795CD1}"/>
              </a:ext>
            </a:extLst>
          </p:cNvPr>
          <p:cNvSpPr/>
          <p:nvPr userDrawn="1"/>
        </p:nvSpPr>
        <p:spPr>
          <a:xfrm>
            <a:off x="0" y="0"/>
            <a:ext cx="12192000" cy="6924967"/>
          </a:xfrm>
          <a:prstGeom prst="rect">
            <a:avLst/>
          </a:prstGeom>
          <a:solidFill>
            <a:schemeClr val="accent2">
              <a:alpha val="70702"/>
            </a:schemeClr>
          </a:solidFill>
          <a:ln w="12700">
            <a:miter lim="400000"/>
          </a:ln>
        </p:spPr>
        <p:txBody>
          <a:bodyPr lIns="45719" rIns="45719" anchor="ctr"/>
          <a:lstStyle/>
          <a:p>
            <a:pPr algn="ctr">
              <a:defRPr>
                <a:solidFill>
                  <a:srgbClr val="FFFFFF"/>
                </a:solidFill>
              </a:defRPr>
            </a:pPr>
            <a:endParaRPr/>
          </a:p>
        </p:txBody>
      </p:sp>
      <p:pic>
        <p:nvPicPr>
          <p:cNvPr id="5" name="Picture 4">
            <a:extLst>
              <a:ext uri="{FF2B5EF4-FFF2-40B4-BE49-F238E27FC236}">
                <a16:creationId xmlns:a16="http://schemas.microsoft.com/office/drawing/2014/main" id="{80DC213D-80CE-A417-3806-21BFA7252A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3353" r="15880" b="13192"/>
          <a:stretch/>
        </p:blipFill>
        <p:spPr>
          <a:xfrm>
            <a:off x="6379537" y="15170"/>
            <a:ext cx="5812463" cy="6909798"/>
          </a:xfrm>
          <a:prstGeom prst="rect">
            <a:avLst/>
          </a:prstGeom>
        </p:spPr>
      </p:pic>
      <p:sp>
        <p:nvSpPr>
          <p:cNvPr id="10" name="Title 1">
            <a:extLst>
              <a:ext uri="{FF2B5EF4-FFF2-40B4-BE49-F238E27FC236}">
                <a16:creationId xmlns:a16="http://schemas.microsoft.com/office/drawing/2014/main" id="{44130BC2-613D-BD0C-CC78-FE21D2DB1CF5}"/>
              </a:ext>
            </a:extLst>
          </p:cNvPr>
          <p:cNvSpPr>
            <a:spLocks noGrp="1"/>
          </p:cNvSpPr>
          <p:nvPr>
            <p:ph type="title" hasCustomPrompt="1"/>
          </p:nvPr>
        </p:nvSpPr>
        <p:spPr>
          <a:xfrm>
            <a:off x="460145" y="2681405"/>
            <a:ext cx="6780242"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88AAB7CA-B04C-D637-15C1-5912D8947F50}"/>
              </a:ext>
            </a:extLst>
          </p:cNvPr>
          <p:cNvSpPr>
            <a:spLocks noGrp="1"/>
          </p:cNvSpPr>
          <p:nvPr>
            <p:ph type="body" sz="quarter" idx="29" hasCustomPrompt="1"/>
          </p:nvPr>
        </p:nvSpPr>
        <p:spPr>
          <a:xfrm>
            <a:off x="460148" y="3492636"/>
            <a:ext cx="6780242"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2" name="Graphic 11">
            <a:extLst>
              <a:ext uri="{FF2B5EF4-FFF2-40B4-BE49-F238E27FC236}">
                <a16:creationId xmlns:a16="http://schemas.microsoft.com/office/drawing/2014/main" id="{49853D11-4B5E-7A77-D462-F0F65205834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807" y="-36752"/>
            <a:ext cx="2195464" cy="1646599"/>
          </a:xfrm>
          <a:prstGeom prst="rect">
            <a:avLst/>
          </a:prstGeom>
        </p:spPr>
      </p:pic>
    </p:spTree>
    <p:extLst>
      <p:ext uri="{BB962C8B-B14F-4D97-AF65-F5344CB8AC3E}">
        <p14:creationId xmlns:p14="http://schemas.microsoft.com/office/powerpoint/2010/main" val="101257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0" y="0"/>
            <a:ext cx="9164230" cy="6858000"/>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7" y="1628538"/>
            <a:ext cx="3064765" cy="1523811"/>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4" y="1732969"/>
            <a:ext cx="2811306" cy="334314"/>
          </a:xfrm>
          <a:prstGeom prst="rect">
            <a:avLst/>
          </a:prstGeom>
        </p:spPr>
        <p:txBody>
          <a:bodyPr/>
          <a:lstStyle>
            <a:lvl1pPr marL="0" indent="0">
              <a:buClrTx/>
              <a:buSzTx/>
              <a:buFontTx/>
              <a:buNone/>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vl2pPr marL="635000" indent="-177800">
              <a:buClrTx/>
              <a:buFontTx/>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2pPr>
            <a:lvl3pPr marL="1114425" indent="-200025">
              <a:buClrTx/>
              <a:buFontTx/>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3pPr>
            <a:lvl4pPr marL="1600200" indent="-228600">
              <a:buClrTx/>
              <a:buFontTx/>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4pPr>
            <a:lvl5pPr marL="2095500" indent="-266700">
              <a:buClrTx/>
              <a:buFontTx/>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4" y="2212963"/>
            <a:ext cx="2811306" cy="811368"/>
          </a:xfrm>
          <a:prstGeom prst="rect">
            <a:avLst/>
          </a:prstGeom>
        </p:spPr>
        <p:txBody>
          <a:bodyPr/>
          <a:lstStyle>
            <a:lvl1pPr marL="0" indent="0">
              <a:buClrTx/>
              <a:buSzTx/>
              <a:buFontTx/>
              <a:buNone/>
              <a:defRPr sz="9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5" y="2130716"/>
            <a:ext cx="2711085" cy="1"/>
          </a:xfrm>
          <a:prstGeom prst="line">
            <a:avLst/>
          </a:prstGeom>
          <a:ln w="6350">
            <a:solidFill>
              <a:srgbClr val="06041F"/>
            </a:solidFill>
            <a:miter/>
          </a:ln>
        </p:spPr>
        <p:txBody>
          <a:bodyPr lIns="45719" rIns="45719"/>
          <a:lstStyle/>
          <a:p>
            <a:endParaRPr/>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7" y="6396318"/>
            <a:ext cx="3064765" cy="206515"/>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5" y="1628538"/>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1" y="1732969"/>
            <a:ext cx="2811306" cy="334314"/>
          </a:xfrm>
          <a:prstGeom prst="rect">
            <a:avLst/>
          </a:prstGeom>
        </p:spPr>
        <p:txBody>
          <a:bodyPr/>
          <a:lstStyle>
            <a:lvl1pPr marL="0" indent="0">
              <a:buClrTx/>
              <a:buSzTx/>
              <a:buFontTx/>
              <a:buNone/>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1" y="2212963"/>
            <a:ext cx="2811306" cy="811368"/>
          </a:xfrm>
          <a:prstGeom prst="rect">
            <a:avLst/>
          </a:prstGeom>
        </p:spPr>
        <p:txBody>
          <a:bodyPr/>
          <a:lstStyle>
            <a:lvl1pPr marL="0" indent="0">
              <a:buClrTx/>
              <a:buSzTx/>
              <a:buFontTx/>
              <a:buNone/>
              <a:defRPr sz="9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2" y="2130716"/>
            <a:ext cx="2711086" cy="1"/>
          </a:xfrm>
          <a:prstGeom prst="line">
            <a:avLst/>
          </a:prstGeom>
          <a:ln w="6350">
            <a:solidFill>
              <a:srgbClr val="06041F"/>
            </a:solidFill>
            <a:miter/>
          </a:ln>
        </p:spPr>
        <p:txBody>
          <a:bodyPr lIns="45719" rIns="45719"/>
          <a:lstStyle/>
          <a:p>
            <a:endParaRPr/>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5" y="6396318"/>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7" y="1628538"/>
            <a:ext cx="3064764" cy="1523811"/>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4" y="1732969"/>
            <a:ext cx="2811306" cy="334314"/>
          </a:xfrm>
          <a:prstGeom prst="rect">
            <a:avLst/>
          </a:prstGeom>
        </p:spPr>
        <p:txBody>
          <a:bodyPr/>
          <a:lstStyle>
            <a:lvl1pPr marL="0" indent="0">
              <a:buClrTx/>
              <a:buSzTx/>
              <a:buFontTx/>
              <a:buNone/>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4" y="2212963"/>
            <a:ext cx="2811306" cy="811368"/>
          </a:xfrm>
          <a:prstGeom prst="rect">
            <a:avLst/>
          </a:prstGeom>
        </p:spPr>
        <p:txBody>
          <a:bodyPr/>
          <a:lstStyle>
            <a:lvl1pPr marL="0" indent="0">
              <a:buClrTx/>
              <a:buSzTx/>
              <a:buFontTx/>
              <a:buNone/>
              <a:defRPr sz="9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4" y="2130716"/>
            <a:ext cx="2711086" cy="1"/>
          </a:xfrm>
          <a:prstGeom prst="line">
            <a:avLst/>
          </a:prstGeom>
          <a:ln w="6350">
            <a:solidFill>
              <a:srgbClr val="06041F"/>
            </a:solidFill>
            <a:miter/>
          </a:ln>
        </p:spPr>
        <p:txBody>
          <a:bodyPr lIns="45719" rIns="45719"/>
          <a:lstStyle/>
          <a:p>
            <a:endParaRPr/>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7" y="6396318"/>
            <a:ext cx="3064764" cy="206515"/>
          </a:xfrm>
          <a:prstGeom prst="rect">
            <a:avLst/>
          </a:prstGeom>
          <a:solidFill>
            <a:srgbClr val="47D8AD"/>
          </a:solidFill>
          <a:ln w="12700">
            <a:miter lim="400000"/>
          </a:ln>
        </p:spPr>
        <p:txBody>
          <a:bodyPr lIns="45719" rIns="45719" anchor="ctr"/>
          <a:lstStyle/>
          <a:p>
            <a:pPr algn="ctr">
              <a:defRPr>
                <a:solidFill>
                  <a:srgbClr val="FFFFFF"/>
                </a:solidFill>
              </a:defRPr>
            </a:pPr>
            <a:endParaRPr/>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58"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6"/>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4"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2"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31" name="Picture 30" descr="A logo on a black background&#10;&#10;Description automatically generated">
            <a:extLst>
              <a:ext uri="{FF2B5EF4-FFF2-40B4-BE49-F238E27FC236}">
                <a16:creationId xmlns:a16="http://schemas.microsoft.com/office/drawing/2014/main" id="{53DF84FE-634C-A7B3-981D-99E1C48F18C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Tree>
    <p:extLst>
      <p:ext uri="{BB962C8B-B14F-4D97-AF65-F5344CB8AC3E}">
        <p14:creationId xmlns:p14="http://schemas.microsoft.com/office/powerpoint/2010/main" val="3552894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hree images Green">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5B4AA1AC-8AD3-FBB8-F8F6-11BBF34DEDB3}"/>
              </a:ext>
            </a:extLst>
          </p:cNvPr>
          <p:cNvSpPr/>
          <p:nvPr userDrawn="1"/>
        </p:nvSpPr>
        <p:spPr>
          <a:xfrm>
            <a:off x="3027770" y="0"/>
            <a:ext cx="9164230" cy="6858000"/>
          </a:xfrm>
          <a:prstGeom prst="rect">
            <a:avLst/>
          </a:prstGeom>
          <a:solidFill>
            <a:schemeClr val="tx1"/>
          </a:solidFill>
          <a:ln w="12700">
            <a:miter lim="400000"/>
          </a:ln>
        </p:spPr>
        <p:txBody>
          <a:bodyPr lIns="45719" rIns="45719" anchor="ctr"/>
          <a:lstStyle/>
          <a:p>
            <a:pPr algn="ctr">
              <a:defRPr>
                <a:solidFill>
                  <a:srgbClr val="FFFFFF"/>
                </a:solidFill>
              </a:defRPr>
            </a:pPr>
            <a:endParaRPr/>
          </a:p>
        </p:txBody>
      </p:sp>
      <p:sp>
        <p:nvSpPr>
          <p:cNvPr id="6" name="Rectangle 28">
            <a:extLst>
              <a:ext uri="{FF2B5EF4-FFF2-40B4-BE49-F238E27FC236}">
                <a16:creationId xmlns:a16="http://schemas.microsoft.com/office/drawing/2014/main" id="{14D380FB-6DC0-0F92-FFA5-2F321A0FB97D}"/>
              </a:ext>
            </a:extLst>
          </p:cNvPr>
          <p:cNvSpPr/>
          <p:nvPr userDrawn="1"/>
        </p:nvSpPr>
        <p:spPr>
          <a:xfrm>
            <a:off x="2492647" y="1628538"/>
            <a:ext cx="3064765" cy="1523811"/>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8" name="Body Level One…">
            <a:extLst>
              <a:ext uri="{FF2B5EF4-FFF2-40B4-BE49-F238E27FC236}">
                <a16:creationId xmlns:a16="http://schemas.microsoft.com/office/drawing/2014/main" id="{68DB2F2B-DF47-BAFC-F771-B466756319F2}"/>
              </a:ext>
            </a:extLst>
          </p:cNvPr>
          <p:cNvSpPr txBox="1">
            <a:spLocks noGrp="1"/>
          </p:cNvSpPr>
          <p:nvPr>
            <p:ph type="body" sz="quarter" idx="1" hasCustomPrompt="1"/>
          </p:nvPr>
        </p:nvSpPr>
        <p:spPr>
          <a:xfrm>
            <a:off x="2596534" y="1732969"/>
            <a:ext cx="2811306" cy="334314"/>
          </a:xfrm>
          <a:prstGeom prst="rect">
            <a:avLst/>
          </a:prstGeom>
        </p:spPr>
        <p:txBody>
          <a:bodyPr/>
          <a:lstStyle>
            <a:lvl1pPr marL="0" indent="0">
              <a:buClrTx/>
              <a:buSzTx/>
              <a:buFontTx/>
              <a:buNone/>
              <a:defRPr sz="1400">
                <a:solidFill>
                  <a:schemeClr val="bg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vl2pPr marL="635000" indent="-177800">
              <a:buClrTx/>
              <a:buFontTx/>
              <a:defRPr sz="1400">
                <a:solidFill>
                  <a:schemeClr val="bg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2pPr>
            <a:lvl3pPr marL="1114425" indent="-200025">
              <a:buClrTx/>
              <a:buFontTx/>
              <a:defRPr sz="1400">
                <a:solidFill>
                  <a:schemeClr val="bg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3pPr>
            <a:lvl4pPr marL="1600200" indent="-228600">
              <a:buClrTx/>
              <a:buFontTx/>
              <a:defRPr sz="1400">
                <a:solidFill>
                  <a:schemeClr val="bg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4pPr>
            <a:lvl5pPr marL="2095500" indent="-266700">
              <a:buClrTx/>
              <a:buFontTx/>
              <a:defRPr sz="1400">
                <a:solidFill>
                  <a:schemeClr val="bg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10" name="Text Placeholder 7">
            <a:extLst>
              <a:ext uri="{FF2B5EF4-FFF2-40B4-BE49-F238E27FC236}">
                <a16:creationId xmlns:a16="http://schemas.microsoft.com/office/drawing/2014/main" id="{E07D540A-4A55-2D40-A424-B65449DCE229}"/>
              </a:ext>
            </a:extLst>
          </p:cNvPr>
          <p:cNvSpPr>
            <a:spLocks noGrp="1"/>
          </p:cNvSpPr>
          <p:nvPr>
            <p:ph type="body" sz="quarter" idx="22" hasCustomPrompt="1"/>
          </p:nvPr>
        </p:nvSpPr>
        <p:spPr>
          <a:xfrm>
            <a:off x="2596534" y="2212963"/>
            <a:ext cx="2811306" cy="811368"/>
          </a:xfrm>
          <a:prstGeom prst="rect">
            <a:avLst/>
          </a:prstGeom>
        </p:spPr>
        <p:txBody>
          <a:bodyPr/>
          <a:lstStyle>
            <a:lvl1pPr marL="0" indent="0">
              <a:buClrTx/>
              <a:buSzTx/>
              <a:buFontTx/>
              <a:buNone/>
              <a:defRPr sz="900">
                <a:solidFill>
                  <a:schemeClr val="bg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1" name="Straight Connector 31">
            <a:extLst>
              <a:ext uri="{FF2B5EF4-FFF2-40B4-BE49-F238E27FC236}">
                <a16:creationId xmlns:a16="http://schemas.microsoft.com/office/drawing/2014/main" id="{67B304B3-3949-5267-CD7F-A9C59714F3AA}"/>
              </a:ext>
            </a:extLst>
          </p:cNvPr>
          <p:cNvSpPr/>
          <p:nvPr userDrawn="1"/>
        </p:nvSpPr>
        <p:spPr>
          <a:xfrm>
            <a:off x="2696755" y="2130716"/>
            <a:ext cx="2711085" cy="1"/>
          </a:xfrm>
          <a:prstGeom prst="line">
            <a:avLst/>
          </a:prstGeom>
          <a:ln w="6350">
            <a:solidFill>
              <a:schemeClr val="accent1"/>
            </a:solidFill>
            <a:miter/>
          </a:ln>
        </p:spPr>
        <p:txBody>
          <a:bodyPr lIns="45719" rIns="45719"/>
          <a:lstStyle/>
          <a:p>
            <a:endParaRPr/>
          </a:p>
        </p:txBody>
      </p:sp>
      <p:sp>
        <p:nvSpPr>
          <p:cNvPr id="12" name="Rectangle 32">
            <a:extLst>
              <a:ext uri="{FF2B5EF4-FFF2-40B4-BE49-F238E27FC236}">
                <a16:creationId xmlns:a16="http://schemas.microsoft.com/office/drawing/2014/main" id="{A9B1AD7C-430E-33CD-946C-44A249E84781}"/>
              </a:ext>
            </a:extLst>
          </p:cNvPr>
          <p:cNvSpPr/>
          <p:nvPr userDrawn="1"/>
        </p:nvSpPr>
        <p:spPr>
          <a:xfrm>
            <a:off x="2492647" y="6396318"/>
            <a:ext cx="3064765" cy="206515"/>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13" name="Rectangle 34">
            <a:extLst>
              <a:ext uri="{FF2B5EF4-FFF2-40B4-BE49-F238E27FC236}">
                <a16:creationId xmlns:a16="http://schemas.microsoft.com/office/drawing/2014/main" id="{73A337D7-7D0B-1ED1-A4F6-CFC7F406B704}"/>
              </a:ext>
            </a:extLst>
          </p:cNvPr>
          <p:cNvSpPr/>
          <p:nvPr userDrawn="1"/>
        </p:nvSpPr>
        <p:spPr>
          <a:xfrm>
            <a:off x="5686045" y="1628538"/>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14" name="Text Placeholder 7">
            <a:extLst>
              <a:ext uri="{FF2B5EF4-FFF2-40B4-BE49-F238E27FC236}">
                <a16:creationId xmlns:a16="http://schemas.microsoft.com/office/drawing/2014/main" id="{AE2644DD-2283-4B47-127B-DC7362EEF3E3}"/>
              </a:ext>
            </a:extLst>
          </p:cNvPr>
          <p:cNvSpPr>
            <a:spLocks noGrp="1"/>
          </p:cNvSpPr>
          <p:nvPr>
            <p:ph type="body" sz="quarter" idx="24" hasCustomPrompt="1"/>
          </p:nvPr>
        </p:nvSpPr>
        <p:spPr>
          <a:xfrm>
            <a:off x="5789931" y="1732969"/>
            <a:ext cx="2811306" cy="334314"/>
          </a:xfrm>
          <a:prstGeom prst="rect">
            <a:avLst/>
          </a:prstGeom>
        </p:spPr>
        <p:txBody>
          <a:bodyPr/>
          <a:lstStyle>
            <a:lvl1pPr marL="0" indent="0">
              <a:buClrTx/>
              <a:buSzTx/>
              <a:buFontTx/>
              <a:buNone/>
              <a:defRPr sz="1400">
                <a:solidFill>
                  <a:schemeClr val="bg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Edit title here</a:t>
            </a:r>
          </a:p>
        </p:txBody>
      </p:sp>
      <p:sp>
        <p:nvSpPr>
          <p:cNvPr id="15" name="Text Placeholder 7">
            <a:extLst>
              <a:ext uri="{FF2B5EF4-FFF2-40B4-BE49-F238E27FC236}">
                <a16:creationId xmlns:a16="http://schemas.microsoft.com/office/drawing/2014/main" id="{F3BD9AD4-D9D5-B683-4494-E14ADDED2643}"/>
              </a:ext>
            </a:extLst>
          </p:cNvPr>
          <p:cNvSpPr>
            <a:spLocks noGrp="1"/>
          </p:cNvSpPr>
          <p:nvPr>
            <p:ph type="body" sz="quarter" idx="25" hasCustomPrompt="1"/>
          </p:nvPr>
        </p:nvSpPr>
        <p:spPr>
          <a:xfrm>
            <a:off x="5789931" y="2212963"/>
            <a:ext cx="2811306" cy="811368"/>
          </a:xfrm>
          <a:prstGeom prst="rect">
            <a:avLst/>
          </a:prstGeom>
        </p:spPr>
        <p:txBody>
          <a:bodyPr/>
          <a:lstStyle>
            <a:lvl1pPr marL="0" indent="0">
              <a:buClrTx/>
              <a:buSzTx/>
              <a:buFontTx/>
              <a:buNone/>
              <a:defRPr sz="900">
                <a:solidFill>
                  <a:schemeClr val="bg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16" name="Straight Connector 37">
            <a:extLst>
              <a:ext uri="{FF2B5EF4-FFF2-40B4-BE49-F238E27FC236}">
                <a16:creationId xmlns:a16="http://schemas.microsoft.com/office/drawing/2014/main" id="{38769B80-BCE3-090F-AC0C-11B4E08BC47E}"/>
              </a:ext>
            </a:extLst>
          </p:cNvPr>
          <p:cNvSpPr/>
          <p:nvPr userDrawn="1"/>
        </p:nvSpPr>
        <p:spPr>
          <a:xfrm>
            <a:off x="5890152" y="2130716"/>
            <a:ext cx="2711086" cy="1"/>
          </a:xfrm>
          <a:prstGeom prst="line">
            <a:avLst/>
          </a:prstGeom>
          <a:ln w="6350">
            <a:solidFill>
              <a:schemeClr val="accent1"/>
            </a:solidFill>
            <a:miter/>
          </a:ln>
        </p:spPr>
        <p:txBody>
          <a:bodyPr lIns="45719" rIns="45719"/>
          <a:lstStyle/>
          <a:p>
            <a:endParaRPr/>
          </a:p>
        </p:txBody>
      </p:sp>
      <p:sp>
        <p:nvSpPr>
          <p:cNvPr id="18" name="Rectangle 38">
            <a:extLst>
              <a:ext uri="{FF2B5EF4-FFF2-40B4-BE49-F238E27FC236}">
                <a16:creationId xmlns:a16="http://schemas.microsoft.com/office/drawing/2014/main" id="{37E6DDC0-76C0-BCE8-D7C2-19D3DD0206CE}"/>
              </a:ext>
            </a:extLst>
          </p:cNvPr>
          <p:cNvSpPr/>
          <p:nvPr userDrawn="1"/>
        </p:nvSpPr>
        <p:spPr>
          <a:xfrm>
            <a:off x="5686045" y="6396318"/>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20" name="Rectangle 40">
            <a:extLst>
              <a:ext uri="{FF2B5EF4-FFF2-40B4-BE49-F238E27FC236}">
                <a16:creationId xmlns:a16="http://schemas.microsoft.com/office/drawing/2014/main" id="{C53F12DD-2D4E-A406-4CBD-676224308CCF}"/>
              </a:ext>
            </a:extLst>
          </p:cNvPr>
          <p:cNvSpPr/>
          <p:nvPr userDrawn="1"/>
        </p:nvSpPr>
        <p:spPr>
          <a:xfrm>
            <a:off x="8877157" y="1628538"/>
            <a:ext cx="3064764" cy="1523811"/>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21" name="Text Placeholder 7">
            <a:extLst>
              <a:ext uri="{FF2B5EF4-FFF2-40B4-BE49-F238E27FC236}">
                <a16:creationId xmlns:a16="http://schemas.microsoft.com/office/drawing/2014/main" id="{5FDC57F9-295B-0BDE-27E1-31AAD545CEEC}"/>
              </a:ext>
            </a:extLst>
          </p:cNvPr>
          <p:cNvSpPr>
            <a:spLocks noGrp="1"/>
          </p:cNvSpPr>
          <p:nvPr>
            <p:ph type="body" sz="quarter" idx="27" hasCustomPrompt="1"/>
          </p:nvPr>
        </p:nvSpPr>
        <p:spPr>
          <a:xfrm>
            <a:off x="8981044" y="1732969"/>
            <a:ext cx="2811306" cy="334314"/>
          </a:xfrm>
          <a:prstGeom prst="rect">
            <a:avLst/>
          </a:prstGeom>
        </p:spPr>
        <p:txBody>
          <a:bodyPr/>
          <a:lstStyle>
            <a:lvl1pPr marL="0" indent="0">
              <a:buClrTx/>
              <a:buSzTx/>
              <a:buFontTx/>
              <a:buNone/>
              <a:defRPr sz="1400">
                <a:solidFill>
                  <a:schemeClr val="bg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Edit title here</a:t>
            </a:r>
          </a:p>
        </p:txBody>
      </p:sp>
      <p:sp>
        <p:nvSpPr>
          <p:cNvPr id="22" name="Text Placeholder 7">
            <a:extLst>
              <a:ext uri="{FF2B5EF4-FFF2-40B4-BE49-F238E27FC236}">
                <a16:creationId xmlns:a16="http://schemas.microsoft.com/office/drawing/2014/main" id="{241A1C7D-152E-4971-3B61-1A4BDACE5B65}"/>
              </a:ext>
            </a:extLst>
          </p:cNvPr>
          <p:cNvSpPr>
            <a:spLocks noGrp="1"/>
          </p:cNvSpPr>
          <p:nvPr>
            <p:ph type="body" sz="quarter" idx="28" hasCustomPrompt="1"/>
          </p:nvPr>
        </p:nvSpPr>
        <p:spPr>
          <a:xfrm>
            <a:off x="8981044" y="2212963"/>
            <a:ext cx="2811306" cy="811368"/>
          </a:xfrm>
          <a:prstGeom prst="rect">
            <a:avLst/>
          </a:prstGeom>
        </p:spPr>
        <p:txBody>
          <a:bodyPr/>
          <a:lstStyle>
            <a:lvl1pPr marL="0" indent="0">
              <a:buClrTx/>
              <a:buSzTx/>
              <a:buFontTx/>
              <a:buNone/>
              <a:defRPr sz="900">
                <a:solidFill>
                  <a:schemeClr val="bg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23" name="Straight Connector 43">
            <a:extLst>
              <a:ext uri="{FF2B5EF4-FFF2-40B4-BE49-F238E27FC236}">
                <a16:creationId xmlns:a16="http://schemas.microsoft.com/office/drawing/2014/main" id="{CC6FC722-30E0-6B2D-4571-6DCCB34DE2D5}"/>
              </a:ext>
            </a:extLst>
          </p:cNvPr>
          <p:cNvSpPr/>
          <p:nvPr userDrawn="1"/>
        </p:nvSpPr>
        <p:spPr>
          <a:xfrm>
            <a:off x="9081264" y="2130716"/>
            <a:ext cx="2711086" cy="1"/>
          </a:xfrm>
          <a:prstGeom prst="line">
            <a:avLst/>
          </a:prstGeom>
          <a:ln w="6350">
            <a:solidFill>
              <a:schemeClr val="accent1"/>
            </a:solidFill>
            <a:miter/>
          </a:ln>
        </p:spPr>
        <p:txBody>
          <a:bodyPr lIns="45719" rIns="45719"/>
          <a:lstStyle/>
          <a:p>
            <a:endParaRPr/>
          </a:p>
        </p:txBody>
      </p:sp>
      <p:sp>
        <p:nvSpPr>
          <p:cNvPr id="24" name="Rectangle 44">
            <a:extLst>
              <a:ext uri="{FF2B5EF4-FFF2-40B4-BE49-F238E27FC236}">
                <a16:creationId xmlns:a16="http://schemas.microsoft.com/office/drawing/2014/main" id="{E47D20A4-E265-9CF2-1D99-A9CB07D7B57B}"/>
              </a:ext>
            </a:extLst>
          </p:cNvPr>
          <p:cNvSpPr/>
          <p:nvPr userDrawn="1"/>
        </p:nvSpPr>
        <p:spPr>
          <a:xfrm>
            <a:off x="8877157" y="6396318"/>
            <a:ext cx="3064764" cy="206515"/>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25" name="TextBox 4">
            <a:extLst>
              <a:ext uri="{FF2B5EF4-FFF2-40B4-BE49-F238E27FC236}">
                <a16:creationId xmlns:a16="http://schemas.microsoft.com/office/drawing/2014/main" id="{A72DA419-190D-8EA9-CE25-5E0451DBFC21}"/>
              </a:ext>
            </a:extLst>
          </p:cNvPr>
          <p:cNvSpPr txBox="1"/>
          <p:nvPr userDrawn="1"/>
        </p:nvSpPr>
        <p:spPr>
          <a:xfrm>
            <a:off x="2411458"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solidFill>
                  <a:srgbClr val="12294A"/>
                </a:solidFill>
                <a:latin typeface="Equip Extended Light" panose="02000503000000020004" pitchFamily="2" charset="0"/>
              </a:rPr>
              <a:t>1</a:t>
            </a:r>
          </a:p>
        </p:txBody>
      </p:sp>
      <p:sp>
        <p:nvSpPr>
          <p:cNvPr id="26" name="TextBox 5">
            <a:extLst>
              <a:ext uri="{FF2B5EF4-FFF2-40B4-BE49-F238E27FC236}">
                <a16:creationId xmlns:a16="http://schemas.microsoft.com/office/drawing/2014/main" id="{C3C00B3C-1F88-CCB0-49B2-78DBD96C080A}"/>
              </a:ext>
            </a:extLst>
          </p:cNvPr>
          <p:cNvSpPr txBox="1"/>
          <p:nvPr userDrawn="1"/>
        </p:nvSpPr>
        <p:spPr>
          <a:xfrm>
            <a:off x="5654946" y="817846"/>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solidFill>
                  <a:srgbClr val="12294A"/>
                </a:solidFill>
                <a:latin typeface="Equip Extended Light" panose="02000503000000020004" pitchFamily="2" charset="0"/>
              </a:rPr>
              <a:t>2</a:t>
            </a:r>
          </a:p>
        </p:txBody>
      </p:sp>
      <p:sp>
        <p:nvSpPr>
          <p:cNvPr id="27" name="TextBox 6">
            <a:extLst>
              <a:ext uri="{FF2B5EF4-FFF2-40B4-BE49-F238E27FC236}">
                <a16:creationId xmlns:a16="http://schemas.microsoft.com/office/drawing/2014/main" id="{3BF1BDA9-2003-09D1-7508-2D03A22B844F}"/>
              </a:ext>
            </a:extLst>
          </p:cNvPr>
          <p:cNvSpPr txBox="1"/>
          <p:nvPr userDrawn="1"/>
        </p:nvSpPr>
        <p:spPr>
          <a:xfrm>
            <a:off x="8827914" y="817846"/>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solidFill>
                  <a:srgbClr val="12294A"/>
                </a:solidFill>
                <a:latin typeface="Equip Extended Light" panose="02000503000000020004" pitchFamily="2" charset="0"/>
              </a:rPr>
              <a:t>3</a:t>
            </a:r>
          </a:p>
        </p:txBody>
      </p:sp>
      <p:sp>
        <p:nvSpPr>
          <p:cNvPr id="28" name="Picture Placeholder 13">
            <a:extLst>
              <a:ext uri="{FF2B5EF4-FFF2-40B4-BE49-F238E27FC236}">
                <a16:creationId xmlns:a16="http://schemas.microsoft.com/office/drawing/2014/main" id="{64219175-D0D5-BD3E-3AFA-43CD08220A97}"/>
              </a:ext>
            </a:extLst>
          </p:cNvPr>
          <p:cNvSpPr>
            <a:spLocks noGrp="1"/>
          </p:cNvSpPr>
          <p:nvPr>
            <p:ph type="pic" sz="quarter" idx="15"/>
          </p:nvPr>
        </p:nvSpPr>
        <p:spPr>
          <a:xfrm>
            <a:off x="887715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29" name="Picture Placeholder 13">
            <a:extLst>
              <a:ext uri="{FF2B5EF4-FFF2-40B4-BE49-F238E27FC236}">
                <a16:creationId xmlns:a16="http://schemas.microsoft.com/office/drawing/2014/main" id="{14D1063D-4EA5-FED9-2226-F72A70AED44C}"/>
              </a:ext>
            </a:extLst>
          </p:cNvPr>
          <p:cNvSpPr>
            <a:spLocks noGrp="1"/>
          </p:cNvSpPr>
          <p:nvPr>
            <p:ph type="pic" sz="quarter" idx="29"/>
          </p:nvPr>
        </p:nvSpPr>
        <p:spPr>
          <a:xfrm>
            <a:off x="5684252"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sp>
        <p:nvSpPr>
          <p:cNvPr id="30" name="Picture Placeholder 13">
            <a:extLst>
              <a:ext uri="{FF2B5EF4-FFF2-40B4-BE49-F238E27FC236}">
                <a16:creationId xmlns:a16="http://schemas.microsoft.com/office/drawing/2014/main" id="{C93AE613-E5F3-613E-0E3B-BFA4F016DE3F}"/>
              </a:ext>
            </a:extLst>
          </p:cNvPr>
          <p:cNvSpPr>
            <a:spLocks noGrp="1"/>
          </p:cNvSpPr>
          <p:nvPr>
            <p:ph type="pic" sz="quarter" idx="30"/>
          </p:nvPr>
        </p:nvSpPr>
        <p:spPr>
          <a:xfrm>
            <a:off x="2491347" y="3283039"/>
            <a:ext cx="3064764" cy="2985261"/>
          </a:xfrm>
          <a:solidFill>
            <a:schemeClr val="bg1"/>
          </a:solidFill>
        </p:spPr>
        <p:txBody>
          <a:bodyPr/>
          <a:lstStyle>
            <a:lvl1pPr marL="0" indent="0">
              <a:buNone/>
              <a:defRPr>
                <a:noFill/>
              </a:defRPr>
            </a:lvl1pPr>
          </a:lstStyle>
          <a:p>
            <a:r>
              <a:rPr lang="en-US"/>
              <a:t>Click icon to add picture</a:t>
            </a:r>
            <a:endParaRPr lang="en-PT" dirty="0"/>
          </a:p>
        </p:txBody>
      </p:sp>
      <p:pic>
        <p:nvPicPr>
          <p:cNvPr id="31" name="Picture 30" descr="A logo on a black background&#10;&#10;Description automatically generated">
            <a:extLst>
              <a:ext uri="{FF2B5EF4-FFF2-40B4-BE49-F238E27FC236}">
                <a16:creationId xmlns:a16="http://schemas.microsoft.com/office/drawing/2014/main" id="{53DF84FE-634C-A7B3-981D-99E1C48F18C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Tree>
    <p:extLst>
      <p:ext uri="{BB962C8B-B14F-4D97-AF65-F5344CB8AC3E}">
        <p14:creationId xmlns:p14="http://schemas.microsoft.com/office/powerpoint/2010/main" val="2534094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hree images G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DA35F8-4D9F-44C6-1275-FFF9EBA56635}"/>
              </a:ext>
            </a:extLst>
          </p:cNvPr>
          <p:cNvSpPr/>
          <p:nvPr userDrawn="1"/>
        </p:nvSpPr>
        <p:spPr>
          <a:xfrm>
            <a:off x="686755" y="3671968"/>
            <a:ext cx="3064765" cy="60537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3" name="Rectangle 2">
            <a:extLst>
              <a:ext uri="{FF2B5EF4-FFF2-40B4-BE49-F238E27FC236}">
                <a16:creationId xmlns:a16="http://schemas.microsoft.com/office/drawing/2014/main" id="{10032E2A-0C34-253A-58DB-4642F0B57177}"/>
              </a:ext>
            </a:extLst>
          </p:cNvPr>
          <p:cNvSpPr/>
          <p:nvPr userDrawn="1"/>
        </p:nvSpPr>
        <p:spPr>
          <a:xfrm>
            <a:off x="4575273"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5" name="Rectangle 7">
            <a:extLst>
              <a:ext uri="{FF2B5EF4-FFF2-40B4-BE49-F238E27FC236}">
                <a16:creationId xmlns:a16="http://schemas.microsoft.com/office/drawing/2014/main" id="{87E6637A-ECCC-3D93-72BF-24F646D5231F}"/>
              </a:ext>
            </a:extLst>
          </p:cNvPr>
          <p:cNvSpPr/>
          <p:nvPr userDrawn="1"/>
        </p:nvSpPr>
        <p:spPr>
          <a:xfrm>
            <a:off x="8440480" y="3671968"/>
            <a:ext cx="3064764" cy="605376"/>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7" name="TextBox 9">
            <a:extLst>
              <a:ext uri="{FF2B5EF4-FFF2-40B4-BE49-F238E27FC236}">
                <a16:creationId xmlns:a16="http://schemas.microsoft.com/office/drawing/2014/main" id="{7E4BABA8-528F-5E8E-5182-924A7F2EFC98}"/>
              </a:ext>
            </a:extLst>
          </p:cNvPr>
          <p:cNvSpPr txBox="1"/>
          <p:nvPr userDrawn="1"/>
        </p:nvSpPr>
        <p:spPr>
          <a:xfrm>
            <a:off x="618039" y="2902528"/>
            <a:ext cx="57059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1</a:t>
            </a:r>
          </a:p>
        </p:txBody>
      </p:sp>
      <p:sp>
        <p:nvSpPr>
          <p:cNvPr id="9" name="TextBox 10">
            <a:extLst>
              <a:ext uri="{FF2B5EF4-FFF2-40B4-BE49-F238E27FC236}">
                <a16:creationId xmlns:a16="http://schemas.microsoft.com/office/drawing/2014/main" id="{ADA23D22-3A51-2B65-D51A-331117B31BBD}"/>
              </a:ext>
            </a:extLst>
          </p:cNvPr>
          <p:cNvSpPr txBox="1"/>
          <p:nvPr userDrawn="1"/>
        </p:nvSpPr>
        <p:spPr>
          <a:xfrm>
            <a:off x="4521766" y="2902528"/>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2</a:t>
            </a:r>
          </a:p>
        </p:txBody>
      </p:sp>
      <p:sp>
        <p:nvSpPr>
          <p:cNvPr id="17" name="TextBox 11">
            <a:extLst>
              <a:ext uri="{FF2B5EF4-FFF2-40B4-BE49-F238E27FC236}">
                <a16:creationId xmlns:a16="http://schemas.microsoft.com/office/drawing/2014/main" id="{521C6121-1031-EA05-D6EB-429A6D83983C}"/>
              </a:ext>
            </a:extLst>
          </p:cNvPr>
          <p:cNvSpPr txBox="1"/>
          <p:nvPr userDrawn="1"/>
        </p:nvSpPr>
        <p:spPr>
          <a:xfrm>
            <a:off x="8550123" y="2902528"/>
            <a:ext cx="570593"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vl1pPr>
          </a:lstStyle>
          <a:p>
            <a:r>
              <a:rPr b="0" i="0" dirty="0">
                <a:latin typeface="Equip Extended Light" panose="02000503000000020004" pitchFamily="2" charset="0"/>
              </a:rPr>
              <a:t>3</a:t>
            </a:r>
          </a:p>
        </p:txBody>
      </p:sp>
      <p:sp>
        <p:nvSpPr>
          <p:cNvPr id="19" name="Body Level One…">
            <a:extLst>
              <a:ext uri="{FF2B5EF4-FFF2-40B4-BE49-F238E27FC236}">
                <a16:creationId xmlns:a16="http://schemas.microsoft.com/office/drawing/2014/main" id="{38B7B8C1-6E1C-A58E-8FE1-2AA204F38537}"/>
              </a:ext>
            </a:extLst>
          </p:cNvPr>
          <p:cNvSpPr txBox="1">
            <a:spLocks noGrp="1"/>
          </p:cNvSpPr>
          <p:nvPr>
            <p:ph type="body" sz="quarter" idx="1" hasCustomPrompt="1"/>
          </p:nvPr>
        </p:nvSpPr>
        <p:spPr>
          <a:xfrm>
            <a:off x="801317" y="3807500"/>
            <a:ext cx="2811306" cy="334314"/>
          </a:xfrm>
          <a:prstGeom prst="rect">
            <a:avLst/>
          </a:prstGeom>
        </p:spPr>
        <p:txBody>
          <a:bodyPr/>
          <a:lstStyle>
            <a:lvl1pPr marL="0" indent="0">
              <a:buClrTx/>
              <a:buSzTx/>
              <a:buFontTx/>
              <a:buNone/>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vl2pPr marL="635000" indent="-177800">
              <a:buClrTx/>
              <a:buFontTx/>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2pPr>
            <a:lvl3pPr marL="1114425" indent="-200025">
              <a:buClrTx/>
              <a:buFontTx/>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3pPr>
            <a:lvl4pPr marL="1600200" indent="-228600">
              <a:buClrTx/>
              <a:buFontTx/>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4pPr>
            <a:lvl5pPr marL="2095500" indent="-266700">
              <a:buClrTx/>
              <a:buFontTx/>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5pPr>
          </a:lstStyle>
          <a:p>
            <a:r>
              <a:rPr dirty="0"/>
              <a:t>Edit title here</a:t>
            </a:r>
          </a:p>
          <a:p>
            <a:pPr lvl="1"/>
            <a:endParaRPr dirty="0"/>
          </a:p>
          <a:p>
            <a:pPr lvl="2"/>
            <a:endParaRPr dirty="0"/>
          </a:p>
          <a:p>
            <a:pPr lvl="3"/>
            <a:endParaRPr dirty="0"/>
          </a:p>
          <a:p>
            <a:pPr lvl="4"/>
            <a:endParaRPr dirty="0"/>
          </a:p>
        </p:txBody>
      </p:sp>
      <p:sp>
        <p:nvSpPr>
          <p:cNvPr id="32" name="Text Placeholder 7">
            <a:extLst>
              <a:ext uri="{FF2B5EF4-FFF2-40B4-BE49-F238E27FC236}">
                <a16:creationId xmlns:a16="http://schemas.microsoft.com/office/drawing/2014/main" id="{B2580045-E53E-1D1E-BBD7-98F09645C0EB}"/>
              </a:ext>
            </a:extLst>
          </p:cNvPr>
          <p:cNvSpPr>
            <a:spLocks noGrp="1"/>
          </p:cNvSpPr>
          <p:nvPr>
            <p:ph type="body" sz="quarter" idx="21" hasCustomPrompt="1"/>
          </p:nvPr>
        </p:nvSpPr>
        <p:spPr>
          <a:xfrm>
            <a:off x="801318" y="4451222"/>
            <a:ext cx="2811305" cy="811368"/>
          </a:xfrm>
          <a:prstGeom prst="rect">
            <a:avLst/>
          </a:prstGeom>
        </p:spPr>
        <p:txBody>
          <a:bodyPr/>
          <a:lstStyle>
            <a:lvl1pPr marL="0" indent="0">
              <a:buClrTx/>
              <a:buSzTx/>
              <a:buFontTx/>
              <a:buNone/>
              <a:defRPr sz="9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3" name="Text Placeholder 7">
            <a:extLst>
              <a:ext uri="{FF2B5EF4-FFF2-40B4-BE49-F238E27FC236}">
                <a16:creationId xmlns:a16="http://schemas.microsoft.com/office/drawing/2014/main" id="{F3171852-E6A8-9E83-F4C1-D44635855D29}"/>
              </a:ext>
            </a:extLst>
          </p:cNvPr>
          <p:cNvSpPr>
            <a:spLocks noGrp="1"/>
          </p:cNvSpPr>
          <p:nvPr>
            <p:ph type="body" sz="quarter" idx="22" hasCustomPrompt="1"/>
          </p:nvPr>
        </p:nvSpPr>
        <p:spPr>
          <a:xfrm>
            <a:off x="4689835" y="3807500"/>
            <a:ext cx="2811306" cy="334314"/>
          </a:xfrm>
          <a:prstGeom prst="rect">
            <a:avLst/>
          </a:prstGeom>
        </p:spPr>
        <p:txBody>
          <a:bodyPr/>
          <a:lstStyle>
            <a:lvl1pPr marL="0" indent="0">
              <a:buClrTx/>
              <a:buSzTx/>
              <a:buFontTx/>
              <a:buNone/>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Edit title here</a:t>
            </a:r>
          </a:p>
        </p:txBody>
      </p:sp>
      <p:sp>
        <p:nvSpPr>
          <p:cNvPr id="34" name="Text Placeholder 7">
            <a:extLst>
              <a:ext uri="{FF2B5EF4-FFF2-40B4-BE49-F238E27FC236}">
                <a16:creationId xmlns:a16="http://schemas.microsoft.com/office/drawing/2014/main" id="{F4016C99-6206-3B17-CE7D-62B841EF6E6D}"/>
              </a:ext>
            </a:extLst>
          </p:cNvPr>
          <p:cNvSpPr>
            <a:spLocks noGrp="1"/>
          </p:cNvSpPr>
          <p:nvPr>
            <p:ph type="body" sz="quarter" idx="23" hasCustomPrompt="1"/>
          </p:nvPr>
        </p:nvSpPr>
        <p:spPr>
          <a:xfrm>
            <a:off x="4689835" y="4451222"/>
            <a:ext cx="2811306" cy="811368"/>
          </a:xfrm>
          <a:prstGeom prst="rect">
            <a:avLst/>
          </a:prstGeom>
        </p:spPr>
        <p:txBody>
          <a:bodyPr/>
          <a:lstStyle>
            <a:lvl1pPr marL="0" indent="0">
              <a:buClrTx/>
              <a:buSzTx/>
              <a:buFontTx/>
              <a:buNone/>
              <a:defRPr sz="9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5" name="Text Placeholder 7">
            <a:extLst>
              <a:ext uri="{FF2B5EF4-FFF2-40B4-BE49-F238E27FC236}">
                <a16:creationId xmlns:a16="http://schemas.microsoft.com/office/drawing/2014/main" id="{3DC64599-BE12-3BCB-110A-06A9AB050E7E}"/>
              </a:ext>
            </a:extLst>
          </p:cNvPr>
          <p:cNvSpPr>
            <a:spLocks noGrp="1"/>
          </p:cNvSpPr>
          <p:nvPr>
            <p:ph type="body" sz="quarter" idx="24" hasCustomPrompt="1"/>
          </p:nvPr>
        </p:nvSpPr>
        <p:spPr>
          <a:xfrm>
            <a:off x="8566616" y="3807500"/>
            <a:ext cx="2811306" cy="334314"/>
          </a:xfrm>
          <a:prstGeom prst="rect">
            <a:avLst/>
          </a:prstGeom>
        </p:spPr>
        <p:txBody>
          <a:bodyPr/>
          <a:lstStyle>
            <a:lvl1pPr marL="0" indent="0">
              <a:buClrTx/>
              <a:buSzTx/>
              <a:buFontTx/>
              <a:buNone/>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Edit title here</a:t>
            </a:r>
          </a:p>
        </p:txBody>
      </p:sp>
      <p:sp>
        <p:nvSpPr>
          <p:cNvPr id="36" name="Text Placeholder 7">
            <a:extLst>
              <a:ext uri="{FF2B5EF4-FFF2-40B4-BE49-F238E27FC236}">
                <a16:creationId xmlns:a16="http://schemas.microsoft.com/office/drawing/2014/main" id="{17B32F63-8826-EF68-8A63-5E978FDAC1F2}"/>
              </a:ext>
            </a:extLst>
          </p:cNvPr>
          <p:cNvSpPr>
            <a:spLocks noGrp="1"/>
          </p:cNvSpPr>
          <p:nvPr>
            <p:ph type="body" sz="quarter" idx="25" hasCustomPrompt="1"/>
          </p:nvPr>
        </p:nvSpPr>
        <p:spPr>
          <a:xfrm>
            <a:off x="8566616" y="4451222"/>
            <a:ext cx="2811306" cy="811368"/>
          </a:xfrm>
          <a:prstGeom prst="rect">
            <a:avLst/>
          </a:prstGeom>
        </p:spPr>
        <p:txBody>
          <a:bodyPr/>
          <a:lstStyle>
            <a:lvl1pPr marL="0" indent="0">
              <a:buClrTx/>
              <a:buSzTx/>
              <a:buFontTx/>
              <a:buNone/>
              <a:defRPr sz="9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r>
              <a:rPr dirty="0" err="1"/>
              <a:t>Risus</a:t>
            </a:r>
            <a:r>
              <a:rPr dirty="0"/>
              <a:t> </a:t>
            </a:r>
            <a:r>
              <a:rPr dirty="0" err="1"/>
              <a:t>feugiat</a:t>
            </a:r>
            <a:r>
              <a:rPr dirty="0"/>
              <a:t> in ante </a:t>
            </a:r>
            <a:r>
              <a:rPr dirty="0" err="1"/>
              <a:t>metus</a:t>
            </a:r>
            <a:r>
              <a:rPr dirty="0"/>
              <a:t> dictum.</a:t>
            </a:r>
          </a:p>
        </p:txBody>
      </p:sp>
      <p:sp>
        <p:nvSpPr>
          <p:cNvPr id="37" name="Edit section title">
            <a:extLst>
              <a:ext uri="{FF2B5EF4-FFF2-40B4-BE49-F238E27FC236}">
                <a16:creationId xmlns:a16="http://schemas.microsoft.com/office/drawing/2014/main" id="{E75A92C6-4CE0-6ED0-6535-4C586C41C2AE}"/>
              </a:ext>
            </a:extLst>
          </p:cNvPr>
          <p:cNvSpPr txBox="1">
            <a:spLocks noGrp="1"/>
          </p:cNvSpPr>
          <p:nvPr>
            <p:ph type="title" hasCustomPrompt="1"/>
          </p:nvPr>
        </p:nvSpPr>
        <p:spPr>
          <a:xfrm>
            <a:off x="637248" y="1687472"/>
            <a:ext cx="5211954" cy="707887"/>
          </a:xfrm>
          <a:prstGeom prst="rect">
            <a:avLst/>
          </a:prstGeom>
        </p:spPr>
        <p:txBody>
          <a:bodyPr/>
          <a:lstStyle>
            <a:lvl1pPr>
              <a:defRPr sz="4000" b="1" i="0">
                <a:latin typeface="Equip Extended Medium" panose="02000603000000020004" pitchFamily="2" charset="0"/>
              </a:defRPr>
            </a:lvl1pPr>
          </a:lstStyle>
          <a:p>
            <a:r>
              <a:rPr dirty="0"/>
              <a:t>Edit section title</a:t>
            </a:r>
          </a:p>
        </p:txBody>
      </p:sp>
      <p:sp>
        <p:nvSpPr>
          <p:cNvPr id="38" name="Straight Connector 45">
            <a:extLst>
              <a:ext uri="{FF2B5EF4-FFF2-40B4-BE49-F238E27FC236}">
                <a16:creationId xmlns:a16="http://schemas.microsoft.com/office/drawing/2014/main" id="{525448E6-031E-D7ED-81AE-384301CA6E1E}"/>
              </a:ext>
            </a:extLst>
          </p:cNvPr>
          <p:cNvSpPr/>
          <p:nvPr userDrawn="1"/>
        </p:nvSpPr>
        <p:spPr>
          <a:xfrm>
            <a:off x="4166885" y="3671968"/>
            <a:ext cx="1" cy="1590621"/>
          </a:xfrm>
          <a:prstGeom prst="line">
            <a:avLst/>
          </a:prstGeom>
          <a:ln w="6350">
            <a:solidFill>
              <a:schemeClr val="accent1"/>
            </a:solidFill>
            <a:miter/>
          </a:ln>
        </p:spPr>
        <p:txBody>
          <a:bodyPr lIns="45719" rIns="45719"/>
          <a:lstStyle/>
          <a:p>
            <a:endParaRPr/>
          </a:p>
        </p:txBody>
      </p:sp>
      <p:sp>
        <p:nvSpPr>
          <p:cNvPr id="39" name="Straight Connector 46">
            <a:extLst>
              <a:ext uri="{FF2B5EF4-FFF2-40B4-BE49-F238E27FC236}">
                <a16:creationId xmlns:a16="http://schemas.microsoft.com/office/drawing/2014/main" id="{856303D7-097D-D4C1-89A9-3F7A65AE8691}"/>
              </a:ext>
            </a:extLst>
          </p:cNvPr>
          <p:cNvSpPr/>
          <p:nvPr userDrawn="1"/>
        </p:nvSpPr>
        <p:spPr>
          <a:xfrm>
            <a:off x="8044405" y="3671968"/>
            <a:ext cx="1" cy="1590621"/>
          </a:xfrm>
          <a:prstGeom prst="line">
            <a:avLst/>
          </a:prstGeom>
          <a:ln w="6350">
            <a:solidFill>
              <a:schemeClr val="accent1"/>
            </a:solidFill>
            <a:miter/>
          </a:ln>
        </p:spPr>
        <p:txBody>
          <a:bodyPr lIns="45719" rIns="45719"/>
          <a:lstStyle/>
          <a:p>
            <a:endParaRPr/>
          </a:p>
        </p:txBody>
      </p:sp>
      <p:sp>
        <p:nvSpPr>
          <p:cNvPr id="40" name="Text Placeholder 7">
            <a:extLst>
              <a:ext uri="{FF2B5EF4-FFF2-40B4-BE49-F238E27FC236}">
                <a16:creationId xmlns:a16="http://schemas.microsoft.com/office/drawing/2014/main" id="{623C3E58-B2F2-F417-6A62-7353F378FB84}"/>
              </a:ext>
            </a:extLst>
          </p:cNvPr>
          <p:cNvSpPr>
            <a:spLocks noGrp="1"/>
          </p:cNvSpPr>
          <p:nvPr>
            <p:ph type="body" sz="quarter" idx="26" hasCustomPrompt="1"/>
          </p:nvPr>
        </p:nvSpPr>
        <p:spPr>
          <a:xfrm>
            <a:off x="639385" y="5876514"/>
            <a:ext cx="10865854" cy="498476"/>
          </a:xfrm>
          <a:prstGeom prst="rect">
            <a:avLst/>
          </a:prstGeom>
        </p:spPr>
        <p:txBody>
          <a:bodyPr anchor="ctr"/>
          <a:lstStyle>
            <a:lvl1pPr marL="0" indent="0">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41" name="Picture 40" descr="A logo on a black background&#10;&#10;Description automatically generated">
            <a:extLst>
              <a:ext uri="{FF2B5EF4-FFF2-40B4-BE49-F238E27FC236}">
                <a16:creationId xmlns:a16="http://schemas.microsoft.com/office/drawing/2014/main" id="{F4F3083C-30FC-E95E-FE43-B124C949444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Tree>
    <p:extLst>
      <p:ext uri="{BB962C8B-B14F-4D97-AF65-F5344CB8AC3E}">
        <p14:creationId xmlns:p14="http://schemas.microsoft.com/office/powerpoint/2010/main" val="487168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Titles 3 Images">
    <p:spTree>
      <p:nvGrpSpPr>
        <p:cNvPr id="1" name=""/>
        <p:cNvGrpSpPr/>
        <p:nvPr/>
      </p:nvGrpSpPr>
      <p:grpSpPr>
        <a:xfrm>
          <a:off x="0" y="0"/>
          <a:ext cx="0" cy="0"/>
          <a:chOff x="0" y="0"/>
          <a:chExt cx="0" cy="0"/>
        </a:xfrm>
      </p:grpSpPr>
      <p:pic>
        <p:nvPicPr>
          <p:cNvPr id="41" name="Picture 40" descr="A logo on a black background&#10;&#10;Description automatically generated">
            <a:extLst>
              <a:ext uri="{FF2B5EF4-FFF2-40B4-BE49-F238E27FC236}">
                <a16:creationId xmlns:a16="http://schemas.microsoft.com/office/drawing/2014/main" id="{F4F3083C-30FC-E95E-FE43-B124C949444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
        <p:nvSpPr>
          <p:cNvPr id="4" name="Straight Connector 13">
            <a:extLst>
              <a:ext uri="{FF2B5EF4-FFF2-40B4-BE49-F238E27FC236}">
                <a16:creationId xmlns:a16="http://schemas.microsoft.com/office/drawing/2014/main" id="{00E175D6-E3E0-7DB0-4FFD-F52671A41DDC}"/>
              </a:ext>
            </a:extLst>
          </p:cNvPr>
          <p:cNvSpPr/>
          <p:nvPr userDrawn="1"/>
        </p:nvSpPr>
        <p:spPr>
          <a:xfrm flipH="1" flipV="1">
            <a:off x="637246" y="6374269"/>
            <a:ext cx="3112951" cy="1"/>
          </a:xfrm>
          <a:prstGeom prst="line">
            <a:avLst/>
          </a:prstGeom>
          <a:ln w="6350">
            <a:solidFill>
              <a:schemeClr val="accent1"/>
            </a:solidFill>
            <a:miter/>
          </a:ln>
        </p:spPr>
        <p:txBody>
          <a:bodyPr lIns="45719" rIns="45719"/>
          <a:lstStyle/>
          <a:p>
            <a:endParaRPr/>
          </a:p>
        </p:txBody>
      </p:sp>
      <p:sp>
        <p:nvSpPr>
          <p:cNvPr id="6" name="Edit section title">
            <a:extLst>
              <a:ext uri="{FF2B5EF4-FFF2-40B4-BE49-F238E27FC236}">
                <a16:creationId xmlns:a16="http://schemas.microsoft.com/office/drawing/2014/main" id="{CC5D637B-2CA6-2B6B-1B99-0B923A2E41C1}"/>
              </a:ext>
            </a:extLst>
          </p:cNvPr>
          <p:cNvSpPr txBox="1">
            <a:spLocks noGrp="1"/>
          </p:cNvSpPr>
          <p:nvPr>
            <p:ph type="title" hasCustomPrompt="1"/>
          </p:nvPr>
        </p:nvSpPr>
        <p:spPr>
          <a:xfrm>
            <a:off x="637248" y="1674673"/>
            <a:ext cx="3112949" cy="1754327"/>
          </a:xfrm>
          <a:prstGeom prst="rect">
            <a:avLst/>
          </a:prstGeom>
        </p:spPr>
        <p:txBody>
          <a:bodyPr/>
          <a:lstStyle>
            <a:lvl1pPr>
              <a:lnSpc>
                <a:spcPct val="90000"/>
              </a:lnSpc>
              <a:defRPr sz="4000" b="1" i="0">
                <a:latin typeface="Equip Extended Medium" panose="02000603000000020004" pitchFamily="2" charset="0"/>
              </a:defRPr>
            </a:lvl1pPr>
          </a:lstStyle>
          <a:p>
            <a:r>
              <a:rPr dirty="0"/>
              <a:t>Edit section title</a:t>
            </a:r>
          </a:p>
        </p:txBody>
      </p:sp>
      <p:sp>
        <p:nvSpPr>
          <p:cNvPr id="8" name="Body Level One…">
            <a:extLst>
              <a:ext uri="{FF2B5EF4-FFF2-40B4-BE49-F238E27FC236}">
                <a16:creationId xmlns:a16="http://schemas.microsoft.com/office/drawing/2014/main" id="{340C4E70-72E4-51EB-F3AD-02B011595712}"/>
              </a:ext>
            </a:extLst>
          </p:cNvPr>
          <p:cNvSpPr txBox="1">
            <a:spLocks noGrp="1"/>
          </p:cNvSpPr>
          <p:nvPr>
            <p:ph type="body" sz="quarter" idx="1" hasCustomPrompt="1"/>
          </p:nvPr>
        </p:nvSpPr>
        <p:spPr>
          <a:xfrm>
            <a:off x="639386" y="4353683"/>
            <a:ext cx="3111071" cy="651705"/>
          </a:xfrm>
          <a:prstGeom prst="rect">
            <a:avLst/>
          </a:prstGeom>
        </p:spPr>
        <p:txBody>
          <a:bodyPr/>
          <a:lstStyle>
            <a:lvl1pPr marL="0" indent="0">
              <a:lnSpc>
                <a:spcPct val="110000"/>
              </a:lnSpc>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584200" indent="-127000">
              <a:lnSpc>
                <a:spcPct val="110000"/>
              </a:lnSpc>
              <a:buClrTx/>
              <a:buFontTx/>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057275" indent="-142875">
              <a:lnSpc>
                <a:spcPct val="110000"/>
              </a:lnSpc>
              <a:buClrTx/>
              <a:buFontTx/>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534885" indent="-163285">
              <a:lnSpc>
                <a:spcPct val="110000"/>
              </a:lnSpc>
              <a:buClrTx/>
              <a:buFontTx/>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19300" indent="-190500">
              <a:lnSpc>
                <a:spcPct val="110000"/>
              </a:lnSpc>
              <a:buClrTx/>
              <a:buFontTx/>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0" name="Straight Connector 7">
            <a:extLst>
              <a:ext uri="{FF2B5EF4-FFF2-40B4-BE49-F238E27FC236}">
                <a16:creationId xmlns:a16="http://schemas.microsoft.com/office/drawing/2014/main" id="{347F0128-B473-9816-4D15-DF0919F5E8D4}"/>
              </a:ext>
            </a:extLst>
          </p:cNvPr>
          <p:cNvSpPr/>
          <p:nvPr userDrawn="1"/>
        </p:nvSpPr>
        <p:spPr>
          <a:xfrm flipH="1" flipV="1">
            <a:off x="9639006" y="1680349"/>
            <a:ext cx="2136434" cy="1"/>
          </a:xfrm>
          <a:prstGeom prst="line">
            <a:avLst/>
          </a:prstGeom>
          <a:ln w="6350">
            <a:solidFill>
              <a:schemeClr val="accent1"/>
            </a:solidFill>
            <a:miter/>
          </a:ln>
        </p:spPr>
        <p:txBody>
          <a:bodyPr lIns="45719" rIns="45719"/>
          <a:lstStyle/>
          <a:p>
            <a:endParaRPr/>
          </a:p>
        </p:txBody>
      </p:sp>
      <p:sp>
        <p:nvSpPr>
          <p:cNvPr id="11" name="Straight Connector 9">
            <a:extLst>
              <a:ext uri="{FF2B5EF4-FFF2-40B4-BE49-F238E27FC236}">
                <a16:creationId xmlns:a16="http://schemas.microsoft.com/office/drawing/2014/main" id="{69DB59AF-C2C7-287D-0469-F378AFFC69E7}"/>
              </a:ext>
            </a:extLst>
          </p:cNvPr>
          <p:cNvSpPr/>
          <p:nvPr userDrawn="1"/>
        </p:nvSpPr>
        <p:spPr>
          <a:xfrm flipH="1">
            <a:off x="9639006" y="4037469"/>
            <a:ext cx="2136434" cy="1"/>
          </a:xfrm>
          <a:prstGeom prst="line">
            <a:avLst/>
          </a:prstGeom>
          <a:ln w="6350">
            <a:solidFill>
              <a:schemeClr val="accent1"/>
            </a:solidFill>
            <a:miter/>
          </a:ln>
        </p:spPr>
        <p:txBody>
          <a:bodyPr lIns="45719" rIns="45719"/>
          <a:lstStyle/>
          <a:p>
            <a:endParaRPr/>
          </a:p>
        </p:txBody>
      </p:sp>
      <p:sp>
        <p:nvSpPr>
          <p:cNvPr id="12" name="Straight Connector 10">
            <a:extLst>
              <a:ext uri="{FF2B5EF4-FFF2-40B4-BE49-F238E27FC236}">
                <a16:creationId xmlns:a16="http://schemas.microsoft.com/office/drawing/2014/main" id="{3DF3BB8E-BC49-C108-1072-250E4A011656}"/>
              </a:ext>
            </a:extLst>
          </p:cNvPr>
          <p:cNvSpPr/>
          <p:nvPr userDrawn="1"/>
        </p:nvSpPr>
        <p:spPr>
          <a:xfrm flipH="1">
            <a:off x="9639006" y="6374269"/>
            <a:ext cx="2136434" cy="1"/>
          </a:xfrm>
          <a:prstGeom prst="line">
            <a:avLst/>
          </a:prstGeom>
          <a:ln w="6350">
            <a:solidFill>
              <a:schemeClr val="accent1"/>
            </a:solidFill>
            <a:miter/>
          </a:ln>
        </p:spPr>
        <p:txBody>
          <a:bodyPr lIns="45719" rIns="45719"/>
          <a:lstStyle/>
          <a:p>
            <a:endParaRPr/>
          </a:p>
        </p:txBody>
      </p:sp>
      <p:sp>
        <p:nvSpPr>
          <p:cNvPr id="13" name="Text Placeholder 7">
            <a:extLst>
              <a:ext uri="{FF2B5EF4-FFF2-40B4-BE49-F238E27FC236}">
                <a16:creationId xmlns:a16="http://schemas.microsoft.com/office/drawing/2014/main" id="{8EE57AA1-1435-31C8-1C5B-1DD039ABC7B5}"/>
              </a:ext>
            </a:extLst>
          </p:cNvPr>
          <p:cNvSpPr>
            <a:spLocks noGrp="1"/>
          </p:cNvSpPr>
          <p:nvPr>
            <p:ph type="body" sz="quarter" idx="21" hasCustomPrompt="1"/>
          </p:nvPr>
        </p:nvSpPr>
        <p:spPr>
          <a:xfrm>
            <a:off x="9641147" y="2325401"/>
            <a:ext cx="2134294" cy="990258"/>
          </a:xfrm>
          <a:prstGeom prst="rect">
            <a:avLst/>
          </a:prstGeom>
        </p:spPr>
        <p:txBody>
          <a:bodyPr/>
          <a:lstStyle>
            <a:lvl1pPr marL="0" indent="0">
              <a:lnSpc>
                <a:spcPct val="110000"/>
              </a:lnSpc>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4" name="Text Placeholder 7">
            <a:extLst>
              <a:ext uri="{FF2B5EF4-FFF2-40B4-BE49-F238E27FC236}">
                <a16:creationId xmlns:a16="http://schemas.microsoft.com/office/drawing/2014/main" id="{59BCDD48-B87E-AC9B-5FF0-208C690E8583}"/>
              </a:ext>
            </a:extLst>
          </p:cNvPr>
          <p:cNvSpPr>
            <a:spLocks noGrp="1"/>
          </p:cNvSpPr>
          <p:nvPr>
            <p:ph type="body" sz="quarter" idx="22" hasCustomPrompt="1"/>
          </p:nvPr>
        </p:nvSpPr>
        <p:spPr>
          <a:xfrm>
            <a:off x="9641147" y="1817401"/>
            <a:ext cx="2134294" cy="376308"/>
          </a:xfrm>
          <a:prstGeom prst="rect">
            <a:avLst/>
          </a:prstGeom>
        </p:spPr>
        <p:txBody>
          <a:bodyPr/>
          <a:lstStyle>
            <a:lvl1pPr marL="0" indent="0">
              <a:lnSpc>
                <a:spcPct val="110000"/>
              </a:lnSpc>
              <a:buClrTx/>
              <a:buSzTx/>
              <a:buFontTx/>
              <a:buNone/>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Title 02</a:t>
            </a:r>
          </a:p>
        </p:txBody>
      </p:sp>
      <p:sp>
        <p:nvSpPr>
          <p:cNvPr id="15" name="Text Placeholder 7">
            <a:extLst>
              <a:ext uri="{FF2B5EF4-FFF2-40B4-BE49-F238E27FC236}">
                <a16:creationId xmlns:a16="http://schemas.microsoft.com/office/drawing/2014/main" id="{4FDD2310-21DE-4E32-162B-A682E7C80415}"/>
              </a:ext>
            </a:extLst>
          </p:cNvPr>
          <p:cNvSpPr>
            <a:spLocks noGrp="1"/>
          </p:cNvSpPr>
          <p:nvPr>
            <p:ph type="body" sz="quarter" idx="23" hasCustomPrompt="1"/>
          </p:nvPr>
        </p:nvSpPr>
        <p:spPr>
          <a:xfrm>
            <a:off x="9641147" y="5007640"/>
            <a:ext cx="2134294" cy="990258"/>
          </a:xfrm>
          <a:prstGeom prst="rect">
            <a:avLst/>
          </a:prstGeom>
        </p:spPr>
        <p:txBody>
          <a:bodyPr/>
          <a:lstStyle>
            <a:lvl1pPr marL="0" indent="0">
              <a:lnSpc>
                <a:spcPct val="110000"/>
              </a:lnSpc>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16" name="Text Placeholder 7">
            <a:extLst>
              <a:ext uri="{FF2B5EF4-FFF2-40B4-BE49-F238E27FC236}">
                <a16:creationId xmlns:a16="http://schemas.microsoft.com/office/drawing/2014/main" id="{46CAB642-816B-1AD4-C6EC-DC709AEB5322}"/>
              </a:ext>
            </a:extLst>
          </p:cNvPr>
          <p:cNvSpPr>
            <a:spLocks noGrp="1"/>
          </p:cNvSpPr>
          <p:nvPr>
            <p:ph type="body" sz="quarter" idx="24" hasCustomPrompt="1"/>
          </p:nvPr>
        </p:nvSpPr>
        <p:spPr>
          <a:xfrm>
            <a:off x="9641147" y="4499640"/>
            <a:ext cx="2134294" cy="376308"/>
          </a:xfrm>
          <a:prstGeom prst="rect">
            <a:avLst/>
          </a:prstGeom>
        </p:spPr>
        <p:txBody>
          <a:bodyPr/>
          <a:lstStyle>
            <a:lvl1pPr marL="0" indent="0">
              <a:lnSpc>
                <a:spcPct val="110000"/>
              </a:lnSpc>
              <a:buClrTx/>
              <a:buSzTx/>
              <a:buFontTx/>
              <a:buNone/>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Title 03</a:t>
            </a:r>
          </a:p>
        </p:txBody>
      </p:sp>
      <p:sp>
        <p:nvSpPr>
          <p:cNvPr id="18" name="Text Placeholder 7">
            <a:extLst>
              <a:ext uri="{FF2B5EF4-FFF2-40B4-BE49-F238E27FC236}">
                <a16:creationId xmlns:a16="http://schemas.microsoft.com/office/drawing/2014/main" id="{0547BAEE-CA36-FEB8-6D83-02337C2F8D49}"/>
              </a:ext>
            </a:extLst>
          </p:cNvPr>
          <p:cNvSpPr>
            <a:spLocks noGrp="1"/>
          </p:cNvSpPr>
          <p:nvPr>
            <p:ph type="body" sz="quarter" idx="25" hasCustomPrompt="1"/>
          </p:nvPr>
        </p:nvSpPr>
        <p:spPr>
          <a:xfrm>
            <a:off x="629227" y="3798601"/>
            <a:ext cx="3120970" cy="376308"/>
          </a:xfrm>
          <a:prstGeom prst="rect">
            <a:avLst/>
          </a:prstGeom>
        </p:spPr>
        <p:txBody>
          <a:bodyPr/>
          <a:lstStyle>
            <a:lvl1pPr marL="0" indent="0">
              <a:lnSpc>
                <a:spcPct val="110000"/>
              </a:lnSpc>
              <a:buClrTx/>
              <a:buSzTx/>
              <a:buFontTx/>
              <a:buNone/>
              <a:defRPr sz="1400">
                <a:solidFill>
                  <a:schemeClr val="accent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Title 01</a:t>
            </a:r>
          </a:p>
        </p:txBody>
      </p:sp>
      <p:sp>
        <p:nvSpPr>
          <p:cNvPr id="20" name="Picture Placeholder 13">
            <a:extLst>
              <a:ext uri="{FF2B5EF4-FFF2-40B4-BE49-F238E27FC236}">
                <a16:creationId xmlns:a16="http://schemas.microsoft.com/office/drawing/2014/main" id="{83A4DF79-4135-2882-B7BA-B55846E23436}"/>
              </a:ext>
            </a:extLst>
          </p:cNvPr>
          <p:cNvSpPr>
            <a:spLocks noGrp="1"/>
          </p:cNvSpPr>
          <p:nvPr>
            <p:ph type="pic" sz="quarter" idx="30"/>
          </p:nvPr>
        </p:nvSpPr>
        <p:spPr>
          <a:xfrm>
            <a:off x="4066902" y="1694274"/>
            <a:ext cx="2533414" cy="4679989"/>
          </a:xfrm>
          <a:solidFill>
            <a:schemeClr val="bg1"/>
          </a:solidFill>
        </p:spPr>
        <p:txBody>
          <a:bodyPr/>
          <a:lstStyle>
            <a:lvl1pPr marL="0" indent="0">
              <a:buNone/>
              <a:defRPr>
                <a:noFill/>
              </a:defRPr>
            </a:lvl1pPr>
          </a:lstStyle>
          <a:p>
            <a:r>
              <a:rPr lang="en-US"/>
              <a:t>Click icon to add picture</a:t>
            </a:r>
            <a:endParaRPr lang="en-PT" dirty="0"/>
          </a:p>
        </p:txBody>
      </p:sp>
      <p:sp>
        <p:nvSpPr>
          <p:cNvPr id="21" name="Picture Placeholder 13">
            <a:extLst>
              <a:ext uri="{FF2B5EF4-FFF2-40B4-BE49-F238E27FC236}">
                <a16:creationId xmlns:a16="http://schemas.microsoft.com/office/drawing/2014/main" id="{89C98052-C7A8-3D01-E622-F349386C574A}"/>
              </a:ext>
            </a:extLst>
          </p:cNvPr>
          <p:cNvSpPr>
            <a:spLocks noGrp="1"/>
          </p:cNvSpPr>
          <p:nvPr>
            <p:ph type="pic" sz="quarter" idx="31"/>
          </p:nvPr>
        </p:nvSpPr>
        <p:spPr>
          <a:xfrm>
            <a:off x="6739081" y="1694275"/>
            <a:ext cx="2533414" cy="2274044"/>
          </a:xfrm>
          <a:solidFill>
            <a:schemeClr val="bg1"/>
          </a:solidFill>
        </p:spPr>
        <p:txBody>
          <a:bodyPr/>
          <a:lstStyle>
            <a:lvl1pPr marL="0" indent="0">
              <a:buNone/>
              <a:defRPr>
                <a:noFill/>
              </a:defRPr>
            </a:lvl1pPr>
          </a:lstStyle>
          <a:p>
            <a:r>
              <a:rPr lang="en-US" dirty="0"/>
              <a:t>Click icon to add picture</a:t>
            </a:r>
            <a:endParaRPr lang="en-PT" dirty="0"/>
          </a:p>
        </p:txBody>
      </p:sp>
      <p:sp>
        <p:nvSpPr>
          <p:cNvPr id="22" name="Picture Placeholder 13">
            <a:extLst>
              <a:ext uri="{FF2B5EF4-FFF2-40B4-BE49-F238E27FC236}">
                <a16:creationId xmlns:a16="http://schemas.microsoft.com/office/drawing/2014/main" id="{B1315DB2-20BB-BDBD-E84C-BF29539DDB4C}"/>
              </a:ext>
            </a:extLst>
          </p:cNvPr>
          <p:cNvSpPr>
            <a:spLocks noGrp="1"/>
          </p:cNvSpPr>
          <p:nvPr>
            <p:ph type="pic" sz="quarter" idx="32"/>
          </p:nvPr>
        </p:nvSpPr>
        <p:spPr>
          <a:xfrm>
            <a:off x="6739081" y="4100219"/>
            <a:ext cx="2533414" cy="2274044"/>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7454124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 Block Image Right c">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E7158E0F-F95E-EF09-60C2-D4ED888927E4}"/>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17" name="Rectangle 9">
            <a:extLst>
              <a:ext uri="{FF2B5EF4-FFF2-40B4-BE49-F238E27FC236}">
                <a16:creationId xmlns:a16="http://schemas.microsoft.com/office/drawing/2014/main" id="{132B99E3-A740-5294-20E6-42B736DAB1AC}"/>
              </a:ext>
            </a:extLst>
          </p:cNvPr>
          <p:cNvSpPr/>
          <p:nvPr userDrawn="1"/>
        </p:nvSpPr>
        <p:spPr>
          <a:xfrm>
            <a:off x="7970842" y="0"/>
            <a:ext cx="3408358"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pic>
        <p:nvPicPr>
          <p:cNvPr id="41" name="Picture 40" descr="A logo on a black background&#10;&#10;Description automatically generated">
            <a:extLst>
              <a:ext uri="{FF2B5EF4-FFF2-40B4-BE49-F238E27FC236}">
                <a16:creationId xmlns:a16="http://schemas.microsoft.com/office/drawing/2014/main" id="{F4F3083C-30FC-E95E-FE43-B124C949444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
        <p:nvSpPr>
          <p:cNvPr id="19" name="Picture Placeholder 13">
            <a:extLst>
              <a:ext uri="{FF2B5EF4-FFF2-40B4-BE49-F238E27FC236}">
                <a16:creationId xmlns:a16="http://schemas.microsoft.com/office/drawing/2014/main" id="{7B346C8B-DCE7-966A-7E12-3379ED4EBD36}"/>
              </a:ext>
            </a:extLst>
          </p:cNvPr>
          <p:cNvSpPr>
            <a:spLocks noGrp="1"/>
          </p:cNvSpPr>
          <p:nvPr>
            <p:ph type="pic" sz="quarter" idx="30"/>
          </p:nvPr>
        </p:nvSpPr>
        <p:spPr>
          <a:xfrm>
            <a:off x="5045384" y="1938527"/>
            <a:ext cx="7146616" cy="4655017"/>
          </a:xfrm>
          <a:solidFill>
            <a:schemeClr val="bg1"/>
          </a:solidFill>
        </p:spPr>
        <p:txBody>
          <a:bodyPr/>
          <a:lstStyle>
            <a:lvl1pPr marL="0" indent="0">
              <a:buNone/>
              <a:defRPr>
                <a:noFill/>
              </a:defRPr>
            </a:lvl1pPr>
          </a:lstStyle>
          <a:p>
            <a:r>
              <a:rPr lang="en-US" dirty="0"/>
              <a:t>Click icon to add picture</a:t>
            </a:r>
            <a:endParaRPr lang="en-PT" dirty="0"/>
          </a:p>
        </p:txBody>
      </p:sp>
      <p:sp>
        <p:nvSpPr>
          <p:cNvPr id="4" name="Text Placeholder 7">
            <a:extLst>
              <a:ext uri="{FF2B5EF4-FFF2-40B4-BE49-F238E27FC236}">
                <a16:creationId xmlns:a16="http://schemas.microsoft.com/office/drawing/2014/main" id="{1686A3C3-810F-FBF8-B854-DBC0C784325E}"/>
              </a:ext>
            </a:extLst>
          </p:cNvPr>
          <p:cNvSpPr>
            <a:spLocks noGrp="1"/>
          </p:cNvSpPr>
          <p:nvPr>
            <p:ph type="body" sz="quarter" idx="21" hasCustomPrompt="1"/>
          </p:nvPr>
        </p:nvSpPr>
        <p:spPr>
          <a:xfrm>
            <a:off x="639386" y="3429000"/>
            <a:ext cx="3537979" cy="751025"/>
          </a:xfrm>
          <a:prstGeom prst="rect">
            <a:avLst/>
          </a:prstGeom>
        </p:spPr>
        <p:txBody>
          <a:bodyPr>
            <a:normAutofit/>
          </a:bodyPr>
          <a:lstStyle>
            <a:lvl1pPr marL="0" indent="0">
              <a:lnSpc>
                <a:spcPct val="110000"/>
              </a:lnSpc>
              <a:buClrTx/>
              <a:buSzTx/>
              <a:buFontTx/>
              <a:buNone/>
              <a:defRPr sz="1000">
                <a:solidFill>
                  <a:schemeClr val="bg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6" name="Edit title">
            <a:extLst>
              <a:ext uri="{FF2B5EF4-FFF2-40B4-BE49-F238E27FC236}">
                <a16:creationId xmlns:a16="http://schemas.microsoft.com/office/drawing/2014/main" id="{BFEE99D1-802F-AD17-A07B-2F9857F12B0B}"/>
              </a:ext>
            </a:extLst>
          </p:cNvPr>
          <p:cNvSpPr txBox="1">
            <a:spLocks noGrp="1"/>
          </p:cNvSpPr>
          <p:nvPr>
            <p:ph type="title" hasCustomPrompt="1"/>
          </p:nvPr>
        </p:nvSpPr>
        <p:spPr>
          <a:xfrm>
            <a:off x="626399" y="2368113"/>
            <a:ext cx="4326617" cy="734424"/>
          </a:xfrm>
          <a:prstGeom prst="rect">
            <a:avLst/>
          </a:prstGeom>
        </p:spPr>
        <p:txBody>
          <a:bodyPr anchor="t"/>
          <a:lstStyle>
            <a:lvl1pPr>
              <a:defRPr sz="4000">
                <a:solidFill>
                  <a:srgbClr val="FFFFFF"/>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Medium"/>
              </a:defRPr>
            </a:lvl1pPr>
          </a:lstStyle>
          <a:p>
            <a:r>
              <a:rPr dirty="0"/>
              <a:t>Edit title</a:t>
            </a:r>
          </a:p>
        </p:txBody>
      </p:sp>
      <p:sp>
        <p:nvSpPr>
          <p:cNvPr id="8" name="Text Placeholder 7">
            <a:extLst>
              <a:ext uri="{FF2B5EF4-FFF2-40B4-BE49-F238E27FC236}">
                <a16:creationId xmlns:a16="http://schemas.microsoft.com/office/drawing/2014/main" id="{526D24AF-BBAB-F871-338B-5D0931B19DBE}"/>
              </a:ext>
            </a:extLst>
          </p:cNvPr>
          <p:cNvSpPr>
            <a:spLocks noGrp="1"/>
          </p:cNvSpPr>
          <p:nvPr>
            <p:ph type="body" sz="quarter" idx="31" hasCustomPrompt="1"/>
          </p:nvPr>
        </p:nvSpPr>
        <p:spPr>
          <a:xfrm>
            <a:off x="626401" y="1916491"/>
            <a:ext cx="4330801" cy="395870"/>
          </a:xfrm>
          <a:prstGeom prst="rect">
            <a:avLst/>
          </a:prstGeom>
        </p:spPr>
        <p:txBody>
          <a:bodyPr>
            <a:normAutofit/>
          </a:bodyPr>
          <a:lstStyle>
            <a:lvl1pPr marL="0" indent="0">
              <a:buClrTx/>
              <a:buSzTx/>
              <a:buFontTx/>
              <a:buNone/>
              <a:defRPr sz="1400" b="0" i="0">
                <a:solidFill>
                  <a:schemeClr val="tx1"/>
                </a:solidFill>
                <a:latin typeface="Equip Extended Light" panose="02000503000000020004" pitchFamily="2" charset="0"/>
              </a:defRPr>
            </a:lvl1pPr>
          </a:lstStyle>
          <a:p>
            <a:r>
              <a:rPr dirty="0"/>
              <a:t>Edit subtitle</a:t>
            </a:r>
          </a:p>
        </p:txBody>
      </p:sp>
    </p:spTree>
    <p:extLst>
      <p:ext uri="{BB962C8B-B14F-4D97-AF65-F5344CB8AC3E}">
        <p14:creationId xmlns:p14="http://schemas.microsoft.com/office/powerpoint/2010/main" val="20523259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Text Blocks Middle">
    <p:spTree>
      <p:nvGrpSpPr>
        <p:cNvPr id="1" name=""/>
        <p:cNvGrpSpPr/>
        <p:nvPr/>
      </p:nvGrpSpPr>
      <p:grpSpPr>
        <a:xfrm>
          <a:off x="0" y="0"/>
          <a:ext cx="0" cy="0"/>
          <a:chOff x="0" y="0"/>
          <a:chExt cx="0" cy="0"/>
        </a:xfrm>
      </p:grpSpPr>
      <p:pic>
        <p:nvPicPr>
          <p:cNvPr id="41" name="Picture 40" descr="A logo on a black background&#10;&#10;Description automatically generated">
            <a:extLst>
              <a:ext uri="{FF2B5EF4-FFF2-40B4-BE49-F238E27FC236}">
                <a16:creationId xmlns:a16="http://schemas.microsoft.com/office/drawing/2014/main" id="{F4F3083C-30FC-E95E-FE43-B124C949444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
        <p:nvSpPr>
          <p:cNvPr id="2" name="Rectangle 12">
            <a:extLst>
              <a:ext uri="{FF2B5EF4-FFF2-40B4-BE49-F238E27FC236}">
                <a16:creationId xmlns:a16="http://schemas.microsoft.com/office/drawing/2014/main" id="{EF21E111-3648-3630-7A55-FF7926B119A3}"/>
              </a:ext>
            </a:extLst>
          </p:cNvPr>
          <p:cNvSpPr/>
          <p:nvPr userDrawn="1"/>
        </p:nvSpPr>
        <p:spPr>
          <a:xfrm>
            <a:off x="8129285" y="0"/>
            <a:ext cx="4062713"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 name="Rectangle 1">
            <a:extLst>
              <a:ext uri="{FF2B5EF4-FFF2-40B4-BE49-F238E27FC236}">
                <a16:creationId xmlns:a16="http://schemas.microsoft.com/office/drawing/2014/main" id="{FB108929-4339-5078-1FD8-5530A46B3534}"/>
              </a:ext>
            </a:extLst>
          </p:cNvPr>
          <p:cNvSpPr/>
          <p:nvPr userDrawn="1"/>
        </p:nvSpPr>
        <p:spPr>
          <a:xfrm>
            <a:off x="4062712" y="0"/>
            <a:ext cx="4062713" cy="6858000"/>
          </a:xfrm>
          <a:prstGeom prst="rect">
            <a:avLst/>
          </a:prstGeom>
          <a:solidFill>
            <a:srgbClr val="12294A"/>
          </a:solidFill>
          <a:ln w="12700">
            <a:miter lim="400000"/>
          </a:ln>
        </p:spPr>
        <p:txBody>
          <a:bodyPr lIns="45719" rIns="45719" anchor="ctr"/>
          <a:lstStyle/>
          <a:p>
            <a:pPr algn="ctr">
              <a:defRPr>
                <a:solidFill>
                  <a:srgbClr val="FFFFFF"/>
                </a:solidFill>
              </a:defRPr>
            </a:pPr>
            <a:endParaRPr/>
          </a:p>
        </p:txBody>
      </p:sp>
      <p:sp>
        <p:nvSpPr>
          <p:cNvPr id="5" name="Straight Connector 11">
            <a:extLst>
              <a:ext uri="{FF2B5EF4-FFF2-40B4-BE49-F238E27FC236}">
                <a16:creationId xmlns:a16="http://schemas.microsoft.com/office/drawing/2014/main" id="{DC32587C-F9B2-3491-CC23-F3CEDB685633}"/>
              </a:ext>
            </a:extLst>
          </p:cNvPr>
          <p:cNvSpPr/>
          <p:nvPr userDrawn="1"/>
        </p:nvSpPr>
        <p:spPr>
          <a:xfrm flipH="1" flipV="1">
            <a:off x="4278774" y="2206872"/>
            <a:ext cx="3634452" cy="1"/>
          </a:xfrm>
          <a:prstGeom prst="line">
            <a:avLst/>
          </a:prstGeom>
          <a:ln w="6350">
            <a:solidFill>
              <a:schemeClr val="accent1"/>
            </a:solidFill>
            <a:miter/>
          </a:ln>
        </p:spPr>
        <p:txBody>
          <a:bodyPr lIns="45719" rIns="45719"/>
          <a:lstStyle/>
          <a:p>
            <a:endParaRPr/>
          </a:p>
        </p:txBody>
      </p:sp>
      <p:sp>
        <p:nvSpPr>
          <p:cNvPr id="7" name="Straight Connector 13">
            <a:extLst>
              <a:ext uri="{FF2B5EF4-FFF2-40B4-BE49-F238E27FC236}">
                <a16:creationId xmlns:a16="http://schemas.microsoft.com/office/drawing/2014/main" id="{68310609-DDFB-7B18-506E-DEF6A3C77615}"/>
              </a:ext>
            </a:extLst>
          </p:cNvPr>
          <p:cNvSpPr/>
          <p:nvPr userDrawn="1"/>
        </p:nvSpPr>
        <p:spPr>
          <a:xfrm flipH="1" flipV="1">
            <a:off x="4278774" y="4382911"/>
            <a:ext cx="3634452" cy="1"/>
          </a:xfrm>
          <a:prstGeom prst="line">
            <a:avLst/>
          </a:prstGeom>
          <a:ln w="6350">
            <a:solidFill>
              <a:schemeClr val="accent1"/>
            </a:solidFill>
            <a:miter/>
          </a:ln>
        </p:spPr>
        <p:txBody>
          <a:bodyPr lIns="45719" rIns="45719"/>
          <a:lstStyle/>
          <a:p>
            <a:endParaRPr/>
          </a:p>
        </p:txBody>
      </p:sp>
      <p:sp>
        <p:nvSpPr>
          <p:cNvPr id="9" name="Body Level One…">
            <a:extLst>
              <a:ext uri="{FF2B5EF4-FFF2-40B4-BE49-F238E27FC236}">
                <a16:creationId xmlns:a16="http://schemas.microsoft.com/office/drawing/2014/main" id="{EA0F3CEC-886E-EF3A-75C6-B8805344D4AD}"/>
              </a:ext>
            </a:extLst>
          </p:cNvPr>
          <p:cNvSpPr txBox="1">
            <a:spLocks noGrp="1"/>
          </p:cNvSpPr>
          <p:nvPr>
            <p:ph type="body" sz="quarter" idx="1" hasCustomPrompt="1"/>
          </p:nvPr>
        </p:nvSpPr>
        <p:spPr>
          <a:xfrm>
            <a:off x="5024827" y="1007769"/>
            <a:ext cx="2882096" cy="820982"/>
          </a:xfrm>
          <a:prstGeom prst="rect">
            <a:avLst/>
          </a:prstGeom>
        </p:spPr>
        <p:txBody>
          <a:bodyPr/>
          <a:lstStyle>
            <a:lvl1pPr marL="0" indent="0">
              <a:lnSpc>
                <a:spcPct val="110000"/>
              </a:lnSpc>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584200" indent="-127000">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057275" indent="-142875">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534885" indent="-163285">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19300" indent="-190500">
              <a:lnSpc>
                <a:spcPct val="110000"/>
              </a:lnSpc>
              <a:buClrTx/>
              <a:buFontTx/>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a:p>
            <a:pPr lvl="1"/>
            <a:endParaRPr dirty="0"/>
          </a:p>
          <a:p>
            <a:pPr lvl="2"/>
            <a:endParaRPr dirty="0"/>
          </a:p>
          <a:p>
            <a:pPr lvl="3"/>
            <a:endParaRPr dirty="0"/>
          </a:p>
          <a:p>
            <a:pPr lvl="4"/>
            <a:endParaRPr dirty="0"/>
          </a:p>
        </p:txBody>
      </p:sp>
      <p:sp>
        <p:nvSpPr>
          <p:cNvPr id="17" name="Edit section title">
            <a:extLst>
              <a:ext uri="{FF2B5EF4-FFF2-40B4-BE49-F238E27FC236}">
                <a16:creationId xmlns:a16="http://schemas.microsoft.com/office/drawing/2014/main" id="{6D2B3587-4FF0-2CC6-91E1-F977F981DB29}"/>
              </a:ext>
            </a:extLst>
          </p:cNvPr>
          <p:cNvSpPr txBox="1">
            <a:spLocks noGrp="1"/>
          </p:cNvSpPr>
          <p:nvPr>
            <p:ph type="title" hasCustomPrompt="1"/>
          </p:nvPr>
        </p:nvSpPr>
        <p:spPr>
          <a:xfrm>
            <a:off x="637248" y="2118205"/>
            <a:ext cx="3112949" cy="1754328"/>
          </a:xfrm>
          <a:prstGeom prst="rect">
            <a:avLst/>
          </a:prstGeom>
        </p:spPr>
        <p:txBody>
          <a:bodyPr/>
          <a:lstStyle>
            <a:lvl1pPr>
              <a:lnSpc>
                <a:spcPct val="90000"/>
              </a:lnSpc>
              <a:defRPr sz="4000" b="1" i="0">
                <a:latin typeface="Equip Extended Medium" panose="02000603000000020004" pitchFamily="2" charset="0"/>
              </a:defRPr>
            </a:lvl1pPr>
          </a:lstStyle>
          <a:p>
            <a:r>
              <a:rPr dirty="0"/>
              <a:t>Edit section title</a:t>
            </a:r>
          </a:p>
        </p:txBody>
      </p:sp>
      <p:sp>
        <p:nvSpPr>
          <p:cNvPr id="19" name="Text Placeholder 7">
            <a:extLst>
              <a:ext uri="{FF2B5EF4-FFF2-40B4-BE49-F238E27FC236}">
                <a16:creationId xmlns:a16="http://schemas.microsoft.com/office/drawing/2014/main" id="{C6D82282-58B7-B572-21FA-5E6C6BC21666}"/>
              </a:ext>
            </a:extLst>
          </p:cNvPr>
          <p:cNvSpPr>
            <a:spLocks noGrp="1"/>
          </p:cNvSpPr>
          <p:nvPr>
            <p:ph type="body" sz="quarter" idx="21" hasCustomPrompt="1"/>
          </p:nvPr>
        </p:nvSpPr>
        <p:spPr>
          <a:xfrm>
            <a:off x="639386" y="4209422"/>
            <a:ext cx="3111070" cy="954159"/>
          </a:xfrm>
          <a:prstGeom prst="rect">
            <a:avLst/>
          </a:prstGeom>
        </p:spPr>
        <p:txBody>
          <a:bodyPr>
            <a:normAutofit/>
          </a:bodyPr>
          <a:lstStyle>
            <a:lvl1pPr marL="0" indent="0">
              <a:lnSpc>
                <a:spcPct val="110000"/>
              </a:lnSpc>
              <a:buClrTx/>
              <a:buSzTx/>
              <a:buFontTx/>
              <a:buNone/>
              <a:defRPr sz="10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3" name="Text Placeholder 7">
            <a:extLst>
              <a:ext uri="{FF2B5EF4-FFF2-40B4-BE49-F238E27FC236}">
                <a16:creationId xmlns:a16="http://schemas.microsoft.com/office/drawing/2014/main" id="{C63E07B8-ED85-2714-01C3-6EFAB7EBBFA6}"/>
              </a:ext>
            </a:extLst>
          </p:cNvPr>
          <p:cNvSpPr>
            <a:spLocks noGrp="1"/>
          </p:cNvSpPr>
          <p:nvPr>
            <p:ph type="body" sz="quarter" idx="22" hasCustomPrompt="1"/>
          </p:nvPr>
        </p:nvSpPr>
        <p:spPr>
          <a:xfrm>
            <a:off x="5024827" y="540355"/>
            <a:ext cx="2882097" cy="407855"/>
          </a:xfrm>
          <a:prstGeom prst="rect">
            <a:avLst/>
          </a:prstGeom>
        </p:spPr>
        <p:txBody>
          <a:bodyPr>
            <a:normAutofit/>
          </a:bodyPr>
          <a:lstStyle>
            <a:lvl1pPr marL="0" indent="0">
              <a:lnSpc>
                <a:spcPct val="110000"/>
              </a:lnSpc>
              <a:buClrTx/>
              <a:buSzTx/>
              <a:buFontTx/>
              <a:buNone/>
              <a:defRPr sz="1400">
                <a:solidFill>
                  <a:schemeClr val="tx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Lorem ipsum dolor sit</a:t>
            </a:r>
          </a:p>
        </p:txBody>
      </p:sp>
      <p:sp>
        <p:nvSpPr>
          <p:cNvPr id="24" name="Text Placeholder 7">
            <a:extLst>
              <a:ext uri="{FF2B5EF4-FFF2-40B4-BE49-F238E27FC236}">
                <a16:creationId xmlns:a16="http://schemas.microsoft.com/office/drawing/2014/main" id="{55EFF40B-D59E-F943-F2EE-DC35F8952E65}"/>
              </a:ext>
            </a:extLst>
          </p:cNvPr>
          <p:cNvSpPr>
            <a:spLocks noGrp="1"/>
          </p:cNvSpPr>
          <p:nvPr>
            <p:ph type="body" sz="quarter" idx="23" hasCustomPrompt="1"/>
          </p:nvPr>
        </p:nvSpPr>
        <p:spPr>
          <a:xfrm>
            <a:off x="5024827" y="3160659"/>
            <a:ext cx="2882097" cy="820982"/>
          </a:xfrm>
          <a:prstGeom prst="rect">
            <a:avLst/>
          </a:prstGeom>
        </p:spPr>
        <p:txBody>
          <a:bodyPr/>
          <a:lstStyle>
            <a:lvl1pPr marL="0" indent="0">
              <a:lnSpc>
                <a:spcPct val="110000"/>
              </a:lnSpc>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5" name="Text Placeholder 7">
            <a:extLst>
              <a:ext uri="{FF2B5EF4-FFF2-40B4-BE49-F238E27FC236}">
                <a16:creationId xmlns:a16="http://schemas.microsoft.com/office/drawing/2014/main" id="{9B910182-B843-D9AE-C441-020E9675E2D4}"/>
              </a:ext>
            </a:extLst>
          </p:cNvPr>
          <p:cNvSpPr>
            <a:spLocks noGrp="1"/>
          </p:cNvSpPr>
          <p:nvPr>
            <p:ph type="body" sz="quarter" idx="24" hasCustomPrompt="1"/>
          </p:nvPr>
        </p:nvSpPr>
        <p:spPr>
          <a:xfrm>
            <a:off x="5024827" y="2693246"/>
            <a:ext cx="2882097" cy="407854"/>
          </a:xfrm>
          <a:prstGeom prst="rect">
            <a:avLst/>
          </a:prstGeom>
        </p:spPr>
        <p:txBody>
          <a:bodyPr>
            <a:normAutofit/>
          </a:bodyPr>
          <a:lstStyle>
            <a:lvl1pPr marL="0" indent="0">
              <a:lnSpc>
                <a:spcPct val="110000"/>
              </a:lnSpc>
              <a:buClrTx/>
              <a:buSzTx/>
              <a:buFontTx/>
              <a:buNone/>
              <a:defRPr sz="1400">
                <a:solidFill>
                  <a:schemeClr val="tx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Lorem ipsum dolor sit</a:t>
            </a:r>
          </a:p>
        </p:txBody>
      </p:sp>
      <p:sp>
        <p:nvSpPr>
          <p:cNvPr id="26" name="Text Placeholder 7">
            <a:extLst>
              <a:ext uri="{FF2B5EF4-FFF2-40B4-BE49-F238E27FC236}">
                <a16:creationId xmlns:a16="http://schemas.microsoft.com/office/drawing/2014/main" id="{2A8B609C-104C-BC54-DCE5-B193EC22DCAE}"/>
              </a:ext>
            </a:extLst>
          </p:cNvPr>
          <p:cNvSpPr>
            <a:spLocks noGrp="1"/>
          </p:cNvSpPr>
          <p:nvPr>
            <p:ph type="body" sz="quarter" idx="25" hasCustomPrompt="1"/>
          </p:nvPr>
        </p:nvSpPr>
        <p:spPr>
          <a:xfrm>
            <a:off x="5024827" y="5411790"/>
            <a:ext cx="2882097" cy="820982"/>
          </a:xfrm>
          <a:prstGeom prst="rect">
            <a:avLst/>
          </a:prstGeom>
        </p:spPr>
        <p:txBody>
          <a:bodyPr/>
          <a:lstStyle>
            <a:lvl1pPr marL="0" indent="0">
              <a:lnSpc>
                <a:spcPct val="110000"/>
              </a:lnSpc>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labore et dolore magna </a:t>
            </a:r>
            <a:r>
              <a:rPr dirty="0" err="1"/>
              <a:t>aliqua</a:t>
            </a:r>
            <a:r>
              <a:rPr dirty="0"/>
              <a:t>. </a:t>
            </a:r>
          </a:p>
        </p:txBody>
      </p:sp>
      <p:sp>
        <p:nvSpPr>
          <p:cNvPr id="27" name="Text Placeholder 7">
            <a:extLst>
              <a:ext uri="{FF2B5EF4-FFF2-40B4-BE49-F238E27FC236}">
                <a16:creationId xmlns:a16="http://schemas.microsoft.com/office/drawing/2014/main" id="{07DE8488-E655-B59C-3BE5-C21817CD0D3D}"/>
              </a:ext>
            </a:extLst>
          </p:cNvPr>
          <p:cNvSpPr>
            <a:spLocks noGrp="1"/>
          </p:cNvSpPr>
          <p:nvPr>
            <p:ph type="body" sz="quarter" idx="26" hasCustomPrompt="1"/>
          </p:nvPr>
        </p:nvSpPr>
        <p:spPr>
          <a:xfrm>
            <a:off x="5024827" y="4944378"/>
            <a:ext cx="2882097" cy="407854"/>
          </a:xfrm>
          <a:prstGeom prst="rect">
            <a:avLst/>
          </a:prstGeom>
        </p:spPr>
        <p:txBody>
          <a:bodyPr>
            <a:normAutofit/>
          </a:bodyPr>
          <a:lstStyle>
            <a:lvl1pPr marL="0" indent="0">
              <a:lnSpc>
                <a:spcPct val="110000"/>
              </a:lnSpc>
              <a:buClrTx/>
              <a:buSzTx/>
              <a:buFontTx/>
              <a:buNone/>
              <a:defRPr sz="1400">
                <a:solidFill>
                  <a:schemeClr val="tx1"/>
                </a:solidFill>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stStyle>
          <a:p>
            <a:r>
              <a:rPr dirty="0"/>
              <a:t>Lorem ipsum dolor sit</a:t>
            </a:r>
          </a:p>
        </p:txBody>
      </p:sp>
    </p:spTree>
    <p:extLst>
      <p:ext uri="{BB962C8B-B14F-4D97-AF65-F5344CB8AC3E}">
        <p14:creationId xmlns:p14="http://schemas.microsoft.com/office/powerpoint/2010/main" val="2629551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5_Section Small Title Image a2">
    <p:spTree>
      <p:nvGrpSpPr>
        <p:cNvPr id="1" name=""/>
        <p:cNvGrpSpPr/>
        <p:nvPr/>
      </p:nvGrpSpPr>
      <p:grpSpPr>
        <a:xfrm>
          <a:off x="0" y="0"/>
          <a:ext cx="0" cy="0"/>
          <a:chOff x="0" y="0"/>
          <a:chExt cx="0" cy="0"/>
        </a:xfrm>
      </p:grpSpPr>
      <p:pic>
        <p:nvPicPr>
          <p:cNvPr id="3" name="Picture 14" descr="Picture 14">
            <a:extLst>
              <a:ext uri="{FF2B5EF4-FFF2-40B4-BE49-F238E27FC236}">
                <a16:creationId xmlns:a16="http://schemas.microsoft.com/office/drawing/2014/main" id="{9710349A-C65E-3BA0-709D-F40C41CB4B5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I never stop making it better. I believe in standing out and shining bright.">
            <a:extLst>
              <a:ext uri="{FF2B5EF4-FFF2-40B4-BE49-F238E27FC236}">
                <a16:creationId xmlns:a16="http://schemas.microsoft.com/office/drawing/2014/main" id="{8E40BAD4-8313-44E9-2110-7B8F99E640B4}"/>
              </a:ext>
            </a:extLst>
          </p:cNvPr>
          <p:cNvSpPr txBox="1">
            <a:spLocks noGrp="1"/>
          </p:cNvSpPr>
          <p:nvPr>
            <p:ph type="title" hasCustomPrompt="1"/>
          </p:nvPr>
        </p:nvSpPr>
        <p:spPr>
          <a:xfrm>
            <a:off x="639386" y="2277523"/>
            <a:ext cx="3401353" cy="1569661"/>
          </a:xfrm>
          <a:prstGeom prst="rect">
            <a:avLst/>
          </a:prstGeom>
        </p:spPr>
        <p:txBody>
          <a:bodyPr/>
          <a:lstStyle>
            <a:lvl1pPr>
              <a:defRPr sz="2400">
                <a:solidFill>
                  <a:srgbClr val="FFFFFF"/>
                </a:solidFill>
              </a:defRPr>
            </a:lvl1pPr>
          </a:lstStyle>
          <a:p>
            <a:r>
              <a:rPr lang="en-US" dirty="0"/>
              <a:t>Edit headline text here.</a:t>
            </a:r>
            <a:endParaRPr dirty="0"/>
          </a:p>
        </p:txBody>
      </p:sp>
      <p:sp>
        <p:nvSpPr>
          <p:cNvPr id="6" name="Title 1">
            <a:extLst>
              <a:ext uri="{FF2B5EF4-FFF2-40B4-BE49-F238E27FC236}">
                <a16:creationId xmlns:a16="http://schemas.microsoft.com/office/drawing/2014/main" id="{C3FF6FB0-699A-ECBC-FE42-1105DBDF4C60}"/>
              </a:ext>
            </a:extLst>
          </p:cNvPr>
          <p:cNvSpPr txBox="1"/>
          <p:nvPr userDrawn="1"/>
        </p:nvSpPr>
        <p:spPr>
          <a:xfrm>
            <a:off x="665664" y="1568652"/>
            <a:ext cx="3329354"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7200">
                <a:solidFill>
                  <a:srgbClr val="47D8AD"/>
                </a:solidFill>
                <a:latin typeface="EquipExtended-Bold"/>
                <a:ea typeface="EquipExtended-Bold"/>
                <a:cs typeface="EquipExtended-Bold"/>
                <a:sym typeface="EquipExtended-Bold"/>
              </a:defRPr>
            </a:lvl1pPr>
          </a:lstStyle>
          <a:p>
            <a:endParaRPr dirty="0">
              <a:latin typeface="Equip Extended Medium" panose="02000603000000020004" pitchFamily="2" charset="0"/>
            </a:endParaRPr>
          </a:p>
        </p:txBody>
      </p:sp>
      <p:sp>
        <p:nvSpPr>
          <p:cNvPr id="9" name="Title 1">
            <a:extLst>
              <a:ext uri="{FF2B5EF4-FFF2-40B4-BE49-F238E27FC236}">
                <a16:creationId xmlns:a16="http://schemas.microsoft.com/office/drawing/2014/main" id="{B4C7A9F1-291B-973D-DB40-D6616E1814D2}"/>
              </a:ext>
            </a:extLst>
          </p:cNvPr>
          <p:cNvSpPr txBox="1"/>
          <p:nvPr userDrawn="1"/>
        </p:nvSpPr>
        <p:spPr>
          <a:xfrm rot="10800000">
            <a:off x="685105" y="3304251"/>
            <a:ext cx="3329353"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7200">
                <a:solidFill>
                  <a:srgbClr val="47D8AD"/>
                </a:solidFill>
                <a:latin typeface="EquipExtended-Bold"/>
                <a:ea typeface="EquipExtended-Bold"/>
                <a:cs typeface="EquipExtended-Bold"/>
                <a:sym typeface="EquipExtended-Bold"/>
              </a:defRPr>
            </a:lvl1pPr>
          </a:lstStyle>
          <a:p>
            <a:endParaRPr dirty="0">
              <a:latin typeface="Equip Extended Medium" panose="02000603000000020004" pitchFamily="2" charset="0"/>
            </a:endParaRPr>
          </a:p>
        </p:txBody>
      </p:sp>
      <p:pic>
        <p:nvPicPr>
          <p:cNvPr id="11" name="Picture 10" descr="A logo on a black background&#10;&#10;Description automatically generated">
            <a:extLst>
              <a:ext uri="{FF2B5EF4-FFF2-40B4-BE49-F238E27FC236}">
                <a16:creationId xmlns:a16="http://schemas.microsoft.com/office/drawing/2014/main" id="{330E5021-E85E-E974-2F25-C4521E41388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Tree>
    <p:extLst>
      <p:ext uri="{BB962C8B-B14F-4D97-AF65-F5344CB8AC3E}">
        <p14:creationId xmlns:p14="http://schemas.microsoft.com/office/powerpoint/2010/main" val="37544869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B1CC82-3DDB-6E1F-5447-7173DA81419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b="1" i="0" dirty="0">
              <a:latin typeface="Equip Extended Medium" panose="02000603000000020004" pitchFamily="2" charset="0"/>
            </a:endParaRP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Extended Light" panose="02000503000000020004" pitchFamily="2" charset="0"/>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Medium" panose="02000603000000020004" pitchFamily="2" charset="0"/>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Medium" panose="02000603000000020004" pitchFamily="2" charset="0"/>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Extended Light" panose="02000503000000020004" pitchFamily="2" charset="0"/>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Medium" panose="02000603000000020004" pitchFamily="2" charset="0"/>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Medium" panose="02000603000000020004" pitchFamily="2" charset="0"/>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Extended Light" panose="02000503000000020004" pitchFamily="2" charset="0"/>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Medium" panose="02000603000000020004" pitchFamily="2" charset="0"/>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Medium" panose="02000603000000020004" pitchFamily="2" charset="0"/>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Extended Light" panose="02000503000000020004" pitchFamily="2" charset="0"/>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Medium" panose="02000603000000020004" pitchFamily="2" charset="0"/>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Medium" panose="02000603000000020004" pitchFamily="2" charset="0"/>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Extended Light" panose="02000503000000020004" pitchFamily="2" charset="0"/>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Medium" panose="02000603000000020004" pitchFamily="2" charset="0"/>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Medium" panose="02000603000000020004" pitchFamily="2" charset="0"/>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Extended Light" panose="02000503000000020004" pitchFamily="2" charset="0"/>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Medium" panose="02000603000000020004" pitchFamily="2" charset="0"/>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Medium" panose="02000603000000020004" pitchFamily="2" charset="0"/>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638136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7" name="Picture 6" descr="A green infinity symbol on a black background&#10;&#10;Description automatically generated">
            <a:extLst>
              <a:ext uri="{FF2B5EF4-FFF2-40B4-BE49-F238E27FC236}">
                <a16:creationId xmlns:a16="http://schemas.microsoft.com/office/drawing/2014/main" id="{8D4E37FB-59E9-CD61-D3A2-6D8C5E6EDF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8618219" y="4146478"/>
            <a:ext cx="3573779" cy="2711522"/>
          </a:xfrm>
          <a:prstGeom prst="rect">
            <a:avLst/>
          </a:prstGeom>
        </p:spPr>
      </p:pic>
      <p:pic>
        <p:nvPicPr>
          <p:cNvPr id="3" name="Picture 2" descr="A logo on a black background&#10;&#10;Description automatically generated">
            <a:extLst>
              <a:ext uri="{FF2B5EF4-FFF2-40B4-BE49-F238E27FC236}">
                <a16:creationId xmlns:a16="http://schemas.microsoft.com/office/drawing/2014/main" id="{BC502C00-24E3-B271-791D-D3E5B2E5E6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4" name="Title 1">
            <a:extLst>
              <a:ext uri="{FF2B5EF4-FFF2-40B4-BE49-F238E27FC236}">
                <a16:creationId xmlns:a16="http://schemas.microsoft.com/office/drawing/2014/main" id="{8CC92D99-E5EC-70E0-54F9-EA241D9937A5}"/>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5" name="Text Placeholder 7">
            <a:extLst>
              <a:ext uri="{FF2B5EF4-FFF2-40B4-BE49-F238E27FC236}">
                <a16:creationId xmlns:a16="http://schemas.microsoft.com/office/drawing/2014/main" id="{6BCD2A71-AE8C-C343-D55D-AFF13D747D98}"/>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2358422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0539" r="-43336"/>
          <a:stretch/>
        </p:blipFill>
        <p:spPr>
          <a:xfrm>
            <a:off x="0" y="3936274"/>
            <a:ext cx="4987211" cy="2921726"/>
          </a:xfrm>
          <a:prstGeom prst="rect">
            <a:avLst/>
          </a:prstGeom>
          <a:ln w="12700">
            <a:miter lim="400000"/>
          </a:ln>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680489"/>
            <a:ext cx="5785202" cy="1374085"/>
          </a:xfrm>
          <a:prstGeom prst="rect">
            <a:avLst/>
          </a:prstGeom>
        </p:spPr>
        <p:txBody>
          <a:bodyPr wrap="square" tIns="72000" anchor="t">
            <a:spAutoFit/>
          </a:bodyPr>
          <a:lstStyle>
            <a:lvl1pPr marL="285750" indent="-285750">
              <a:lnSpc>
                <a:spcPct val="150000"/>
              </a:lnSpc>
              <a:spcBef>
                <a:spcPts val="0"/>
              </a:spcBef>
              <a:buFont typeface="Arial" panose="020B0604020202020204" pitchFamily="34" charset="0"/>
              <a:buChar char="•"/>
              <a:defRPr sz="1400" b="0" i="0">
                <a:solidFill>
                  <a:schemeClr val="tx2"/>
                </a:solidFill>
                <a:latin typeface="Equip Extended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2084763"/>
            <a:ext cx="5785202" cy="584775"/>
          </a:xfrm>
        </p:spPr>
        <p:txBody>
          <a:bodyPr wrap="square">
            <a:spAutoFit/>
          </a:bodyPr>
          <a:lstStyle>
            <a:lvl1pPr marL="0" indent="0">
              <a:lnSpc>
                <a:spcPct val="100000"/>
              </a:lnSpc>
              <a:spcBef>
                <a:spcPts val="0"/>
              </a:spcBef>
              <a:buNone/>
              <a:defRPr sz="3200" b="1" i="0">
                <a:solidFill>
                  <a:schemeClr val="tx2"/>
                </a:solidFill>
                <a:latin typeface="Equip Extended Medium" panose="02000603000000020004" pitchFamily="2" charset="0"/>
              </a:defRPr>
            </a:lvl1pPr>
          </a:lstStyle>
          <a:p>
            <a:r>
              <a:rPr lang="en-GB" dirty="0"/>
              <a:t>Edit supporting title</a:t>
            </a:r>
            <a:endParaRPr lang="en-PT" dirty="0"/>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3371849" y="5876515"/>
            <a:ext cx="811687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4" name="Picture 3" descr="A logo on a black background&#10;&#10;Description automatically generated">
            <a:extLst>
              <a:ext uri="{FF2B5EF4-FFF2-40B4-BE49-F238E27FC236}">
                <a16:creationId xmlns:a16="http://schemas.microsoft.com/office/drawing/2014/main" id="{3256BFED-4731-46B1-E62E-044C03A9A63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3" name="Title 1">
            <a:extLst>
              <a:ext uri="{FF2B5EF4-FFF2-40B4-BE49-F238E27FC236}">
                <a16:creationId xmlns:a16="http://schemas.microsoft.com/office/drawing/2014/main" id="{93A1EF25-5F01-5928-EC81-59B5D0BF85C2}"/>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5" name="Text Placeholder 7">
            <a:extLst>
              <a:ext uri="{FF2B5EF4-FFF2-40B4-BE49-F238E27FC236}">
                <a16:creationId xmlns:a16="http://schemas.microsoft.com/office/drawing/2014/main" id="{4779CCC0-8A13-6BE1-D97B-5F3C30E9C7F5}"/>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3_Title Green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9B0CB-A74E-2054-61AB-DE192283310C}"/>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9" name="Picture 18">
            <a:extLst>
              <a:ext uri="{FF2B5EF4-FFF2-40B4-BE49-F238E27FC236}">
                <a16:creationId xmlns:a16="http://schemas.microsoft.com/office/drawing/2014/main" id="{6FAB2FBC-FB4A-E447-C772-2C1D6A5EC35E}"/>
              </a:ext>
            </a:extLst>
          </p:cNvPr>
          <p:cNvPicPr>
            <a:picLocks noChangeAspect="1"/>
          </p:cNvPicPr>
          <p:nvPr userDrawn="1"/>
        </p:nvPicPr>
        <p:blipFill rotWithShape="1">
          <a:blip r:embed="rId2" cstate="screen">
            <a:alphaModFix amt="57000"/>
            <a:extLst>
              <a:ext uri="{28A0092B-C50C-407E-A947-70E740481C1C}">
                <a14:useLocalDpi xmlns:a14="http://schemas.microsoft.com/office/drawing/2010/main"/>
              </a:ext>
            </a:extLst>
          </a:blip>
          <a:srcRect/>
          <a:stretch/>
        </p:blipFill>
        <p:spPr>
          <a:xfrm rot="16200000">
            <a:off x="7779270" y="2445415"/>
            <a:ext cx="4046367" cy="4779096"/>
          </a:xfrm>
          <a:prstGeom prst="rect">
            <a:avLst/>
          </a:prstGeom>
        </p:spPr>
      </p:pic>
      <p:pic>
        <p:nvPicPr>
          <p:cNvPr id="2" name="Picture 1">
            <a:extLst>
              <a:ext uri="{FF2B5EF4-FFF2-40B4-BE49-F238E27FC236}">
                <a16:creationId xmlns:a16="http://schemas.microsoft.com/office/drawing/2014/main" id="{4CAD8DDD-6FE7-C054-08C8-280D0A28A8F3}"/>
              </a:ext>
            </a:extLst>
          </p:cNvPr>
          <p:cNvPicPr>
            <a:picLocks noChangeAspect="1"/>
          </p:cNvPicPr>
          <p:nvPr userDrawn="1"/>
        </p:nvPicPr>
        <p:blipFill rotWithShape="1">
          <a:blip r:embed="rId3" cstate="screen">
            <a:alphaModFix amt="76000"/>
            <a:extLst>
              <a:ext uri="{28A0092B-C50C-407E-A947-70E740481C1C}">
                <a14:useLocalDpi xmlns:a14="http://schemas.microsoft.com/office/drawing/2010/main"/>
              </a:ext>
            </a:extLst>
          </a:blip>
          <a:srcRect l="-527" t="1" b="-972"/>
          <a:stretch/>
        </p:blipFill>
        <p:spPr>
          <a:xfrm>
            <a:off x="847987" y="1843283"/>
            <a:ext cx="4539020" cy="4559085"/>
          </a:xfrm>
          <a:prstGeom prst="rect">
            <a:avLst/>
          </a:prstGeom>
        </p:spPr>
      </p:pic>
      <p:pic>
        <p:nvPicPr>
          <p:cNvPr id="6" name="Picture 5" descr="A shiny green swirly object&#10;&#10;Description automatically generated with medium confidence">
            <a:extLst>
              <a:ext uri="{FF2B5EF4-FFF2-40B4-BE49-F238E27FC236}">
                <a16:creationId xmlns:a16="http://schemas.microsoft.com/office/drawing/2014/main" id="{5B9882F0-5E4A-2AAA-48CF-80A708094BB8}"/>
              </a:ext>
            </a:extLst>
          </p:cNvPr>
          <p:cNvPicPr>
            <a:picLocks noChangeAspect="1"/>
          </p:cNvPicPr>
          <p:nvPr userDrawn="1"/>
        </p:nvPicPr>
        <p:blipFill>
          <a:blip r:embed="rId4"/>
          <a:stretch>
            <a:fillRect/>
          </a:stretch>
        </p:blipFill>
        <p:spPr>
          <a:xfrm>
            <a:off x="0" y="352214"/>
            <a:ext cx="7772400" cy="6505786"/>
          </a:xfrm>
          <a:prstGeom prst="rect">
            <a:avLst/>
          </a:prstGeom>
        </p:spPr>
      </p:pic>
      <p:sp>
        <p:nvSpPr>
          <p:cNvPr id="5" name="Text Placeholder 7">
            <a:extLst>
              <a:ext uri="{FF2B5EF4-FFF2-40B4-BE49-F238E27FC236}">
                <a16:creationId xmlns:a16="http://schemas.microsoft.com/office/drawing/2014/main" id="{2F3D06FC-291F-9CE0-271A-69CA94DE335E}"/>
              </a:ext>
            </a:extLst>
          </p:cNvPr>
          <p:cNvSpPr>
            <a:spLocks noGrp="1"/>
          </p:cNvSpPr>
          <p:nvPr>
            <p:ph type="body" sz="quarter" idx="10" hasCustomPrompt="1"/>
          </p:nvPr>
        </p:nvSpPr>
        <p:spPr>
          <a:xfrm>
            <a:off x="7546019" y="5876515"/>
            <a:ext cx="4294875" cy="498475"/>
          </a:xfrm>
        </p:spPr>
        <p:txBody>
          <a:bodyPr anchor="ctr">
            <a:noAutofit/>
          </a:bodyPr>
          <a:lstStyle>
            <a:lvl1pPr marL="0" indent="0" algn="r">
              <a:buNone/>
              <a:defRPr sz="1000" b="0" i="0">
                <a:solidFill>
                  <a:schemeClr val="bg1"/>
                </a:solidFill>
                <a:latin typeface="Equip Extended Light" panose="02000503000000020004" pitchFamily="2" charset="0"/>
              </a:defRPr>
            </a:lvl1pPr>
          </a:lstStyle>
          <a:p>
            <a:pPr lvl="0"/>
            <a:r>
              <a:rPr lang="en-GB" dirty="0"/>
              <a:t>Edit Footnote</a:t>
            </a:r>
          </a:p>
        </p:txBody>
      </p:sp>
      <p:sp>
        <p:nvSpPr>
          <p:cNvPr id="11" name="Text Placeholder 7">
            <a:extLst>
              <a:ext uri="{FF2B5EF4-FFF2-40B4-BE49-F238E27FC236}">
                <a16:creationId xmlns:a16="http://schemas.microsoft.com/office/drawing/2014/main" id="{1B9BC897-E121-D917-DE89-7323C710D11F}"/>
              </a:ext>
            </a:extLst>
          </p:cNvPr>
          <p:cNvSpPr>
            <a:spLocks noGrp="1"/>
          </p:cNvSpPr>
          <p:nvPr>
            <p:ph type="body" sz="quarter" idx="29" hasCustomPrompt="1"/>
          </p:nvPr>
        </p:nvSpPr>
        <p:spPr>
          <a:xfrm>
            <a:off x="4912820" y="3959273"/>
            <a:ext cx="6886509" cy="365091"/>
          </a:xfrm>
          <a:prstGeom prst="rect">
            <a:avLst/>
          </a:prstGeom>
        </p:spPr>
        <p:txBody>
          <a:bodyPr wrap="square" tIns="72000" anchor="t">
            <a:spAutoFit/>
          </a:bodyPr>
          <a:lstStyle>
            <a:lvl1pPr marL="0" indent="0" algn="r">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13" name="Picture 12" descr="A white text on a black background&#10;&#10;Description automatically generated">
            <a:extLst>
              <a:ext uri="{FF2B5EF4-FFF2-40B4-BE49-F238E27FC236}">
                <a16:creationId xmlns:a16="http://schemas.microsoft.com/office/drawing/2014/main" id="{99E8CC45-BD20-87C4-4ACF-A62B96B442B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694389" y="383255"/>
            <a:ext cx="1956471" cy="489119"/>
          </a:xfrm>
          <a:prstGeom prst="rect">
            <a:avLst/>
          </a:prstGeom>
        </p:spPr>
      </p:pic>
      <p:sp>
        <p:nvSpPr>
          <p:cNvPr id="14" name="Title 1">
            <a:extLst>
              <a:ext uri="{FF2B5EF4-FFF2-40B4-BE49-F238E27FC236}">
                <a16:creationId xmlns:a16="http://schemas.microsoft.com/office/drawing/2014/main" id="{2C6E8E70-6C50-9792-0032-C9D2ADC762CD}"/>
              </a:ext>
            </a:extLst>
          </p:cNvPr>
          <p:cNvSpPr>
            <a:spLocks noGrp="1"/>
          </p:cNvSpPr>
          <p:nvPr>
            <p:ph type="title" hasCustomPrompt="1"/>
          </p:nvPr>
        </p:nvSpPr>
        <p:spPr>
          <a:xfrm>
            <a:off x="4912820" y="2864427"/>
            <a:ext cx="6886509" cy="1042199"/>
          </a:xfrm>
          <a:prstGeom prst="rect">
            <a:avLst/>
          </a:prstGeom>
        </p:spPr>
        <p:txBody>
          <a:bodyPr wrap="square" tIns="72000" anchor="t">
            <a:spAutoFit/>
          </a:bodyPr>
          <a:lstStyle>
            <a:lvl1pPr algn="r">
              <a:lnSpc>
                <a:spcPct val="100000"/>
              </a:lnSpc>
              <a:spcBef>
                <a:spcPts val="0"/>
              </a:spcBef>
              <a:defRPr sz="6000" b="1" i="0">
                <a:solidFill>
                  <a:schemeClr val="bg1"/>
                </a:solidFill>
                <a:latin typeface="Equip Extended Medium" panose="02000603000000020004" pitchFamily="2" charset="0"/>
              </a:defRPr>
            </a:lvl1pPr>
          </a:lstStyle>
          <a:p>
            <a:r>
              <a:rPr lang="en-GB" dirty="0"/>
              <a:t>Edit title</a:t>
            </a:r>
            <a:endParaRPr lang="en-PT" dirty="0"/>
          </a:p>
        </p:txBody>
      </p:sp>
    </p:spTree>
    <p:extLst>
      <p:ext uri="{BB962C8B-B14F-4D97-AF65-F5344CB8AC3E}">
        <p14:creationId xmlns:p14="http://schemas.microsoft.com/office/powerpoint/2010/main" val="2960768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2144683"/>
            <a:ext cx="10854000" cy="3531533"/>
          </a:xfrm>
        </p:spPr>
        <p:txBody>
          <a:bodyPr>
            <a:noAutofit/>
          </a:bodyPr>
          <a:lstStyle>
            <a:lvl1pPr>
              <a:spcBef>
                <a:spcPts val="0"/>
              </a:spcBef>
              <a:defRPr sz="1800" b="0" i="0">
                <a:solidFill>
                  <a:schemeClr val="tx2"/>
                </a:solidFill>
                <a:latin typeface="Equip Extended Light" panose="02000503000000020004" pitchFamily="2" charset="0"/>
              </a:defRPr>
            </a:lvl1pPr>
            <a:lvl2pPr>
              <a:spcBef>
                <a:spcPts val="0"/>
              </a:spcBef>
              <a:defRPr sz="1600" b="0" i="0">
                <a:solidFill>
                  <a:schemeClr val="tx2"/>
                </a:solidFill>
                <a:latin typeface="Equip Extended Light" panose="02000503000000020004" pitchFamily="2" charset="0"/>
              </a:defRPr>
            </a:lvl2pPr>
            <a:lvl3pPr>
              <a:spcBef>
                <a:spcPts val="0"/>
              </a:spcBef>
              <a:defRPr sz="1400" b="0" i="0">
                <a:solidFill>
                  <a:schemeClr val="tx2"/>
                </a:solidFill>
                <a:latin typeface="Equip Extended Light" panose="02000503000000020004" pitchFamily="2" charset="0"/>
              </a:defRPr>
            </a:lvl3pPr>
            <a:lvl4pPr>
              <a:spcBef>
                <a:spcPts val="0"/>
              </a:spcBef>
              <a:defRPr sz="1400" b="0" i="0">
                <a:solidFill>
                  <a:schemeClr val="tx2"/>
                </a:solidFill>
                <a:latin typeface="Equip Extended Light" panose="02000503000000020004" pitchFamily="2" charset="0"/>
              </a:defRPr>
            </a:lvl4pPr>
            <a:lvl5pPr>
              <a:spcBef>
                <a:spcPts val="0"/>
              </a:spcBef>
              <a:defRPr sz="1400"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descr="A logo on a black background&#10;&#10;Description automatically generated">
            <a:extLst>
              <a:ext uri="{FF2B5EF4-FFF2-40B4-BE49-F238E27FC236}">
                <a16:creationId xmlns:a16="http://schemas.microsoft.com/office/drawing/2014/main" id="{90645E72-18DB-E2A7-D464-2A4105CE87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4" name="Title 1">
            <a:extLst>
              <a:ext uri="{FF2B5EF4-FFF2-40B4-BE49-F238E27FC236}">
                <a16:creationId xmlns:a16="http://schemas.microsoft.com/office/drawing/2014/main" id="{B1866655-BD04-EFC7-86F5-CE3CEF285EA0}"/>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5" name="Text Placeholder 7">
            <a:extLst>
              <a:ext uri="{FF2B5EF4-FFF2-40B4-BE49-F238E27FC236}">
                <a16:creationId xmlns:a16="http://schemas.microsoft.com/office/drawing/2014/main" id="{5CF64ECD-1B93-941F-5445-4CFB89ECF7D2}"/>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4978"/>
          <a:stretch/>
        </p:blipFill>
        <p:spPr>
          <a:xfrm>
            <a:off x="284474" y="4241260"/>
            <a:ext cx="2616740" cy="2616740"/>
          </a:xfrm>
          <a:prstGeom prst="rect">
            <a:avLst/>
          </a:prstGeom>
          <a:ln w="12700">
            <a:miter lim="400000"/>
          </a:ln>
        </p:spPr>
      </p:pic>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2686049" y="5876515"/>
            <a:ext cx="880267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descr="A logo on a black background&#10;&#10;Description automatically generated">
            <a:extLst>
              <a:ext uri="{FF2B5EF4-FFF2-40B4-BE49-F238E27FC236}">
                <a16:creationId xmlns:a16="http://schemas.microsoft.com/office/drawing/2014/main" id="{2389DDAA-DDD3-43D0-AC76-E41891CD70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5" name="Title 1">
            <a:extLst>
              <a:ext uri="{FF2B5EF4-FFF2-40B4-BE49-F238E27FC236}">
                <a16:creationId xmlns:a16="http://schemas.microsoft.com/office/drawing/2014/main" id="{4178A430-1D97-73DC-9F3E-F93C09C535D9}"/>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6" name="Text Placeholder 7">
            <a:extLst>
              <a:ext uri="{FF2B5EF4-FFF2-40B4-BE49-F238E27FC236}">
                <a16:creationId xmlns:a16="http://schemas.microsoft.com/office/drawing/2014/main" id="{3208E665-CD61-99AB-AF7C-F3302B8CB8C4}"/>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613240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7188" r="-22199"/>
          <a:stretch/>
        </p:blipFill>
        <p:spPr>
          <a:xfrm>
            <a:off x="0" y="4241260"/>
            <a:ext cx="2831589" cy="2616740"/>
          </a:xfrm>
          <a:prstGeom prst="rect">
            <a:avLst/>
          </a:prstGeom>
          <a:ln w="12700">
            <a:miter lim="400000"/>
          </a:ln>
        </p:spPr>
      </p:pic>
      <p:sp>
        <p:nvSpPr>
          <p:cNvPr id="2" name="Text Placeholder 7">
            <a:extLst>
              <a:ext uri="{FF2B5EF4-FFF2-40B4-BE49-F238E27FC236}">
                <a16:creationId xmlns:a16="http://schemas.microsoft.com/office/drawing/2014/main" id="{C98A6BC2-F79B-C384-BE8C-5E57FD6D6193}"/>
              </a:ext>
            </a:extLst>
          </p:cNvPr>
          <p:cNvSpPr>
            <a:spLocks noGrp="1"/>
          </p:cNvSpPr>
          <p:nvPr>
            <p:ph type="body" sz="quarter" idx="10" hasCustomPrompt="1"/>
          </p:nvPr>
        </p:nvSpPr>
        <p:spPr>
          <a:xfrm>
            <a:off x="2686049" y="5876515"/>
            <a:ext cx="880267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834CD829-8B50-96AE-0AB8-6BDCE27294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4" name="Title 1">
            <a:extLst>
              <a:ext uri="{FF2B5EF4-FFF2-40B4-BE49-F238E27FC236}">
                <a16:creationId xmlns:a16="http://schemas.microsoft.com/office/drawing/2014/main" id="{A675C278-7820-3BD5-EC69-2C2E9786CDE1}"/>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Tree>
    <p:extLst>
      <p:ext uri="{BB962C8B-B14F-4D97-AF65-F5344CB8AC3E}">
        <p14:creationId xmlns:p14="http://schemas.microsoft.com/office/powerpoint/2010/main" val="4021374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930" r="-2766"/>
          <a:stretch/>
        </p:blipFill>
        <p:spPr>
          <a:xfrm>
            <a:off x="0" y="4561374"/>
            <a:ext cx="3185689" cy="2296625"/>
          </a:xfrm>
          <a:prstGeom prst="rect">
            <a:avLst/>
          </a:prstGeom>
          <a:ln w="12700">
            <a:miter lim="400000"/>
          </a:ln>
        </p:spPr>
      </p:pic>
      <p:pic>
        <p:nvPicPr>
          <p:cNvPr id="3" name="Picture 2" descr="A logo on a black background&#10;&#10;Description automatically generated">
            <a:extLst>
              <a:ext uri="{FF2B5EF4-FFF2-40B4-BE49-F238E27FC236}">
                <a16:creationId xmlns:a16="http://schemas.microsoft.com/office/drawing/2014/main" id="{497425B0-DC2C-46B9-ECDF-84575EC61BD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45762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5133530"/>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45705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513296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0" y="545705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0" y="513296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71265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Medium" panose="02000603000000020004" pitchFamily="2" charset="0"/>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71265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Medium" panose="02000603000000020004" pitchFamily="2" charset="0"/>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0" y="471265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Medium" panose="02000603000000020004" pitchFamily="2" charset="0"/>
              </a:defRPr>
            </a:lvl1pPr>
          </a:lstStyle>
          <a:p>
            <a:pPr lvl="0"/>
            <a:r>
              <a:rPr lang="en-GB" dirty="0"/>
              <a:t>03</a:t>
            </a:r>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1" y="607240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descr="A logo on a black background&#10;&#10;Description automatically generated">
            <a:extLst>
              <a:ext uri="{FF2B5EF4-FFF2-40B4-BE49-F238E27FC236}">
                <a16:creationId xmlns:a16="http://schemas.microsoft.com/office/drawing/2014/main" id="{63982440-808C-9FD2-B03A-7F7B595D2E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5" name="Content Placeholder 5">
            <a:extLst>
              <a:ext uri="{FF2B5EF4-FFF2-40B4-BE49-F238E27FC236}">
                <a16:creationId xmlns:a16="http://schemas.microsoft.com/office/drawing/2014/main" id="{EDDFB257-B143-823E-F884-4D919F7B8D1A}"/>
              </a:ext>
            </a:extLst>
          </p:cNvPr>
          <p:cNvSpPr>
            <a:spLocks noGrp="1"/>
          </p:cNvSpPr>
          <p:nvPr>
            <p:ph sz="quarter" idx="11"/>
          </p:nvPr>
        </p:nvSpPr>
        <p:spPr>
          <a:xfrm>
            <a:off x="626400" y="1917319"/>
            <a:ext cx="10854000" cy="2595697"/>
          </a:xfrm>
        </p:spPr>
        <p:txBody>
          <a:bodyPr>
            <a:noAutofit/>
          </a:bodyPr>
          <a:lstStyle>
            <a:lvl1pPr>
              <a:spcBef>
                <a:spcPts val="0"/>
              </a:spcBef>
              <a:defRPr sz="1800" b="0" i="0">
                <a:solidFill>
                  <a:schemeClr val="tx2"/>
                </a:solidFill>
                <a:latin typeface="Equip Extended Light" panose="02000503000000020004" pitchFamily="2" charset="0"/>
              </a:defRPr>
            </a:lvl1pPr>
            <a:lvl2pPr>
              <a:spcBef>
                <a:spcPts val="0"/>
              </a:spcBef>
              <a:defRPr sz="1600" b="0" i="0">
                <a:solidFill>
                  <a:schemeClr val="tx2"/>
                </a:solidFill>
                <a:latin typeface="Equip Extended Light" panose="02000503000000020004" pitchFamily="2" charset="0"/>
              </a:defRPr>
            </a:lvl2pPr>
            <a:lvl3pPr>
              <a:spcBef>
                <a:spcPts val="0"/>
              </a:spcBef>
              <a:defRPr sz="1400" b="0" i="0">
                <a:solidFill>
                  <a:schemeClr val="tx2"/>
                </a:solidFill>
                <a:latin typeface="Equip Extended Light" panose="02000503000000020004" pitchFamily="2" charset="0"/>
              </a:defRPr>
            </a:lvl3pPr>
            <a:lvl4pPr>
              <a:spcBef>
                <a:spcPts val="0"/>
              </a:spcBef>
              <a:defRPr sz="1400" b="0" i="0">
                <a:solidFill>
                  <a:schemeClr val="tx2"/>
                </a:solidFill>
                <a:latin typeface="Equip Extended Light" panose="02000503000000020004" pitchFamily="2" charset="0"/>
              </a:defRPr>
            </a:lvl4pPr>
            <a:lvl5pPr>
              <a:spcBef>
                <a:spcPts val="0"/>
              </a:spcBef>
              <a:defRPr sz="1400"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6" name="Title 1">
            <a:extLst>
              <a:ext uri="{FF2B5EF4-FFF2-40B4-BE49-F238E27FC236}">
                <a16:creationId xmlns:a16="http://schemas.microsoft.com/office/drawing/2014/main" id="{0D58392F-2B13-8B31-CA48-3BFD26F2999C}"/>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67800CDF-D9D4-54D3-248B-49BE0D930034}"/>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1106818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descr="A logo on a black background&#10;&#10;Description automatically generated">
            <a:extLst>
              <a:ext uri="{FF2B5EF4-FFF2-40B4-BE49-F238E27FC236}">
                <a16:creationId xmlns:a16="http://schemas.microsoft.com/office/drawing/2014/main" id="{53668DC9-A113-9072-BB1A-2FC3A5E546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5" name="Content Placeholder 5">
            <a:extLst>
              <a:ext uri="{FF2B5EF4-FFF2-40B4-BE49-F238E27FC236}">
                <a16:creationId xmlns:a16="http://schemas.microsoft.com/office/drawing/2014/main" id="{055BB441-626F-EDF9-6D39-C55C78F29B1A}"/>
              </a:ext>
            </a:extLst>
          </p:cNvPr>
          <p:cNvSpPr>
            <a:spLocks noGrp="1"/>
          </p:cNvSpPr>
          <p:nvPr>
            <p:ph sz="quarter" idx="11"/>
          </p:nvPr>
        </p:nvSpPr>
        <p:spPr>
          <a:xfrm>
            <a:off x="626400" y="2000250"/>
            <a:ext cx="5220000" cy="3468400"/>
          </a:xfrm>
        </p:spPr>
        <p:txBody>
          <a:bodyPr>
            <a:noAutofit/>
          </a:bodyPr>
          <a:lstStyle>
            <a:lvl1pPr>
              <a:spcBef>
                <a:spcPts val="0"/>
              </a:spcBef>
              <a:defRPr sz="1800" b="0" i="0">
                <a:solidFill>
                  <a:schemeClr val="tx2"/>
                </a:solidFill>
                <a:latin typeface="Equip Extended Light" panose="02000503000000020004" pitchFamily="2" charset="0"/>
              </a:defRPr>
            </a:lvl1pPr>
            <a:lvl2pPr>
              <a:spcBef>
                <a:spcPts val="0"/>
              </a:spcBef>
              <a:defRPr sz="1600" b="0" i="0">
                <a:solidFill>
                  <a:schemeClr val="tx2"/>
                </a:solidFill>
                <a:latin typeface="Equip Extended Light" panose="02000503000000020004" pitchFamily="2" charset="0"/>
              </a:defRPr>
            </a:lvl2pPr>
            <a:lvl3pPr>
              <a:spcBef>
                <a:spcPts val="0"/>
              </a:spcBef>
              <a:defRPr sz="1400" b="0" i="0">
                <a:solidFill>
                  <a:schemeClr val="tx2"/>
                </a:solidFill>
                <a:latin typeface="Equip Extended Light" panose="02000503000000020004" pitchFamily="2" charset="0"/>
              </a:defRPr>
            </a:lvl3pPr>
            <a:lvl4pPr>
              <a:spcBef>
                <a:spcPts val="0"/>
              </a:spcBef>
              <a:defRPr sz="1400" b="0" i="0">
                <a:solidFill>
                  <a:schemeClr val="tx2"/>
                </a:solidFill>
                <a:latin typeface="Equip Extended Light" panose="02000503000000020004" pitchFamily="2" charset="0"/>
              </a:defRPr>
            </a:lvl4pPr>
            <a:lvl5pPr>
              <a:spcBef>
                <a:spcPts val="0"/>
              </a:spcBef>
              <a:defRPr sz="1400"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7" name="Content Placeholder 5">
            <a:extLst>
              <a:ext uri="{FF2B5EF4-FFF2-40B4-BE49-F238E27FC236}">
                <a16:creationId xmlns:a16="http://schemas.microsoft.com/office/drawing/2014/main" id="{5FFFC560-F349-8417-1BF5-6095EF706531}"/>
              </a:ext>
            </a:extLst>
          </p:cNvPr>
          <p:cNvSpPr>
            <a:spLocks noGrp="1"/>
          </p:cNvSpPr>
          <p:nvPr>
            <p:ph sz="quarter" idx="30"/>
          </p:nvPr>
        </p:nvSpPr>
        <p:spPr>
          <a:xfrm>
            <a:off x="6262429" y="2000250"/>
            <a:ext cx="5220000" cy="3468400"/>
          </a:xfrm>
        </p:spPr>
        <p:txBody>
          <a:bodyPr>
            <a:noAutofit/>
          </a:bodyPr>
          <a:lstStyle>
            <a:lvl1pPr>
              <a:spcBef>
                <a:spcPts val="0"/>
              </a:spcBef>
              <a:defRPr sz="1800" b="0" i="0">
                <a:solidFill>
                  <a:schemeClr val="tx2"/>
                </a:solidFill>
                <a:latin typeface="Equip Extended Light" panose="02000503000000020004" pitchFamily="2" charset="0"/>
              </a:defRPr>
            </a:lvl1pPr>
            <a:lvl2pPr>
              <a:spcBef>
                <a:spcPts val="0"/>
              </a:spcBef>
              <a:defRPr sz="1600" b="0" i="0">
                <a:solidFill>
                  <a:schemeClr val="tx2"/>
                </a:solidFill>
                <a:latin typeface="Equip Extended Light" panose="02000503000000020004" pitchFamily="2" charset="0"/>
              </a:defRPr>
            </a:lvl2pPr>
            <a:lvl3pPr>
              <a:spcBef>
                <a:spcPts val="0"/>
              </a:spcBef>
              <a:defRPr sz="1400" b="0" i="0">
                <a:solidFill>
                  <a:schemeClr val="tx2"/>
                </a:solidFill>
                <a:latin typeface="Equip Extended Light" panose="02000503000000020004" pitchFamily="2" charset="0"/>
              </a:defRPr>
            </a:lvl3pPr>
            <a:lvl4pPr>
              <a:spcBef>
                <a:spcPts val="0"/>
              </a:spcBef>
              <a:defRPr sz="1400" b="0" i="0">
                <a:solidFill>
                  <a:schemeClr val="tx2"/>
                </a:solidFill>
                <a:latin typeface="Equip Extended Light" panose="02000503000000020004" pitchFamily="2" charset="0"/>
              </a:defRPr>
            </a:lvl4pPr>
            <a:lvl5pPr>
              <a:spcBef>
                <a:spcPts val="0"/>
              </a:spcBef>
              <a:defRPr sz="1400"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8" name="Title 1">
            <a:extLst>
              <a:ext uri="{FF2B5EF4-FFF2-40B4-BE49-F238E27FC236}">
                <a16:creationId xmlns:a16="http://schemas.microsoft.com/office/drawing/2014/main" id="{42E863D6-3899-2945-26E6-D249ACFF3FC7}"/>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9" name="Text Placeholder 7">
            <a:extLst>
              <a:ext uri="{FF2B5EF4-FFF2-40B4-BE49-F238E27FC236}">
                <a16:creationId xmlns:a16="http://schemas.microsoft.com/office/drawing/2014/main" id="{A0D42866-45C2-EC2F-F292-96545B8F34F3}"/>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969429"/>
            <a:ext cx="43308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description</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descr="A logo on a black background&#10;&#10;Description automatically generated">
            <a:extLst>
              <a:ext uri="{FF2B5EF4-FFF2-40B4-BE49-F238E27FC236}">
                <a16:creationId xmlns:a16="http://schemas.microsoft.com/office/drawing/2014/main" id="{ADFC56D7-1A22-FC96-CB8D-6F4FC03768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5" name="Content Placeholder 5">
            <a:extLst>
              <a:ext uri="{FF2B5EF4-FFF2-40B4-BE49-F238E27FC236}">
                <a16:creationId xmlns:a16="http://schemas.microsoft.com/office/drawing/2014/main" id="{99C3935F-36FD-7E7A-F77C-46A89FD44633}"/>
              </a:ext>
            </a:extLst>
          </p:cNvPr>
          <p:cNvSpPr>
            <a:spLocks noGrp="1"/>
          </p:cNvSpPr>
          <p:nvPr>
            <p:ph sz="quarter" idx="11"/>
          </p:nvPr>
        </p:nvSpPr>
        <p:spPr>
          <a:xfrm>
            <a:off x="5316852" y="1969429"/>
            <a:ext cx="6171873" cy="3547007"/>
          </a:xfrm>
        </p:spPr>
        <p:txBody>
          <a:bodyPr>
            <a:noAutofit/>
          </a:bodyPr>
          <a:lstStyle>
            <a:lvl1pPr>
              <a:spcBef>
                <a:spcPts val="0"/>
              </a:spcBef>
              <a:defRPr sz="1800" b="0" i="0">
                <a:solidFill>
                  <a:schemeClr val="tx2"/>
                </a:solidFill>
                <a:latin typeface="Equip Extended Light" panose="02000503000000020004" pitchFamily="2" charset="0"/>
              </a:defRPr>
            </a:lvl1pPr>
            <a:lvl2pPr>
              <a:spcBef>
                <a:spcPts val="0"/>
              </a:spcBef>
              <a:defRPr sz="1600" b="0" i="0">
                <a:solidFill>
                  <a:schemeClr val="tx2"/>
                </a:solidFill>
                <a:latin typeface="Equip Extended Light" panose="02000503000000020004" pitchFamily="2" charset="0"/>
              </a:defRPr>
            </a:lvl2pPr>
            <a:lvl3pPr>
              <a:spcBef>
                <a:spcPts val="0"/>
              </a:spcBef>
              <a:defRPr sz="1400" b="0" i="0">
                <a:solidFill>
                  <a:schemeClr val="tx2"/>
                </a:solidFill>
                <a:latin typeface="Equip Extended Light" panose="02000503000000020004" pitchFamily="2" charset="0"/>
              </a:defRPr>
            </a:lvl3pPr>
            <a:lvl4pPr>
              <a:spcBef>
                <a:spcPts val="0"/>
              </a:spcBef>
              <a:defRPr sz="1400" b="0" i="0">
                <a:solidFill>
                  <a:schemeClr val="tx2"/>
                </a:solidFill>
                <a:latin typeface="Equip Extended Light" panose="02000503000000020004" pitchFamily="2" charset="0"/>
              </a:defRPr>
            </a:lvl4pPr>
            <a:lvl5pPr>
              <a:spcBef>
                <a:spcPts val="0"/>
              </a:spcBef>
              <a:defRPr sz="1400"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6" name="Title 1">
            <a:extLst>
              <a:ext uri="{FF2B5EF4-FFF2-40B4-BE49-F238E27FC236}">
                <a16:creationId xmlns:a16="http://schemas.microsoft.com/office/drawing/2014/main" id="{12ECF3BC-621D-D9C0-83E1-361F35D6174A}"/>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ADD10284-F741-C9F8-F02C-FED8933AAE07}"/>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507028"/>
            <a:ext cx="10866510" cy="3073525"/>
          </a:xfrm>
          <a:prstGeom prst="rect">
            <a:avLst/>
          </a:prstGeom>
        </p:spPr>
        <p:txBody>
          <a:bodyPr wrap="square" tIns="72000" numCol="3" spcCol="720000" anchor="t">
            <a:spAutoFit/>
          </a:bodyPr>
          <a:lstStyle>
            <a:lvl1pPr marL="0" indent="0">
              <a:lnSpc>
                <a:spcPct val="100000"/>
              </a:lnSpc>
              <a:spcBef>
                <a:spcPts val="0"/>
              </a:spcBef>
              <a:buFont typeface="+mj-lt"/>
              <a:buNone/>
              <a:defRPr sz="1000" b="0" i="0">
                <a:solidFill>
                  <a:schemeClr val="tx2"/>
                </a:solidFill>
                <a:latin typeface="Equip Extended Light" panose="0200050300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2106037"/>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paragraph headline</a:t>
            </a:r>
            <a:endParaRPr lang="en-PT" dirty="0"/>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descr="A logo on a black background&#10;&#10;Description automatically generated">
            <a:extLst>
              <a:ext uri="{FF2B5EF4-FFF2-40B4-BE49-F238E27FC236}">
                <a16:creationId xmlns:a16="http://schemas.microsoft.com/office/drawing/2014/main" id="{FCA6592D-3703-CA68-50A3-63B5AE9954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5" name="Title 1">
            <a:extLst>
              <a:ext uri="{FF2B5EF4-FFF2-40B4-BE49-F238E27FC236}">
                <a16:creationId xmlns:a16="http://schemas.microsoft.com/office/drawing/2014/main" id="{065CA2C2-C373-2EBE-C649-95CCDFDA6933}"/>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6" name="Text Placeholder 7">
            <a:extLst>
              <a:ext uri="{FF2B5EF4-FFF2-40B4-BE49-F238E27FC236}">
                <a16:creationId xmlns:a16="http://schemas.microsoft.com/office/drawing/2014/main" id="{85A016CC-B8A0-EF37-4D67-0092E9F8C759}"/>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329262"/>
            <a:ext cx="3420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Extended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28271"/>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329262"/>
            <a:ext cx="3420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Extended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928271"/>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329262"/>
            <a:ext cx="3420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Extended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928271"/>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E525847D-0730-F66F-C8C7-9B297D1DFA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4" name="Title 1">
            <a:extLst>
              <a:ext uri="{FF2B5EF4-FFF2-40B4-BE49-F238E27FC236}">
                <a16:creationId xmlns:a16="http://schemas.microsoft.com/office/drawing/2014/main" id="{C982BFD2-4790-0E03-BB42-3C5D98FC1DFA}"/>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6" name="Text Placeholder 7">
            <a:extLst>
              <a:ext uri="{FF2B5EF4-FFF2-40B4-BE49-F238E27FC236}">
                <a16:creationId xmlns:a16="http://schemas.microsoft.com/office/drawing/2014/main" id="{88AD4071-125F-7962-2C3C-048577028DF1}"/>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400703"/>
            <a:ext cx="5148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Extended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99971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400703"/>
            <a:ext cx="5148000" cy="1194805"/>
          </a:xfrm>
          <a:prstGeom prst="rect">
            <a:avLst/>
          </a:prstGeom>
        </p:spPr>
        <p:txBody>
          <a:bodyPr wrap="square" tIns="72000" numCol="1" spcCol="720000" anchor="t">
            <a:spAutoFit/>
          </a:bodyPr>
          <a:lstStyle>
            <a:lvl1pPr marL="171450" indent="-171450">
              <a:lnSpc>
                <a:spcPct val="150000"/>
              </a:lnSpc>
              <a:spcBef>
                <a:spcPts val="0"/>
              </a:spcBef>
              <a:buFont typeface="Arial" panose="020B0604020202020204" pitchFamily="34" charset="0"/>
              <a:buChar char="•"/>
              <a:defRPr sz="1200" b="0" i="0">
                <a:solidFill>
                  <a:schemeClr val="tx2"/>
                </a:solidFill>
                <a:latin typeface="Equip Extended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99971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Medium" panose="02000603000000020004" pitchFamily="2" charset="0"/>
              </a:defRPr>
            </a:lvl1pPr>
          </a:lstStyle>
          <a:p>
            <a:r>
              <a:rPr lang="en-GB" dirty="0"/>
              <a:t>Edit bullet list header</a:t>
            </a:r>
            <a:endParaRPr lang="en-PT" dirty="0"/>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descr="A logo on a black background&#10;&#10;Description automatically generated">
            <a:extLst>
              <a:ext uri="{FF2B5EF4-FFF2-40B4-BE49-F238E27FC236}">
                <a16:creationId xmlns:a16="http://schemas.microsoft.com/office/drawing/2014/main" id="{FAEE0C41-8893-BC8D-8462-2749D5CC2F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5" name="Title 1">
            <a:extLst>
              <a:ext uri="{FF2B5EF4-FFF2-40B4-BE49-F238E27FC236}">
                <a16:creationId xmlns:a16="http://schemas.microsoft.com/office/drawing/2014/main" id="{CD9C0FF0-48BB-8F46-5F83-82EDFE25CDA5}"/>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6" name="Text Placeholder 7">
            <a:extLst>
              <a:ext uri="{FF2B5EF4-FFF2-40B4-BE49-F238E27FC236}">
                <a16:creationId xmlns:a16="http://schemas.microsoft.com/office/drawing/2014/main" id="{16B87DEF-157B-000C-6BBE-3BC96F39CB0B}"/>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1_Title White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47976-E3FB-4E11-452F-AD824E8DF1DC}"/>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3" name="Picture 12" descr="A green circle with black background&#10;&#10;Description automatically generated">
            <a:extLst>
              <a:ext uri="{FF2B5EF4-FFF2-40B4-BE49-F238E27FC236}">
                <a16:creationId xmlns:a16="http://schemas.microsoft.com/office/drawing/2014/main" id="{27ADFE48-8E4F-2387-E8E4-523A542CBC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232"/>
          <a:stretch/>
        </p:blipFill>
        <p:spPr>
          <a:xfrm>
            <a:off x="3764485" y="1751249"/>
            <a:ext cx="8438147" cy="5117384"/>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473133" y="5876515"/>
            <a:ext cx="4492684"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5" name="Title 1">
            <a:extLst>
              <a:ext uri="{FF2B5EF4-FFF2-40B4-BE49-F238E27FC236}">
                <a16:creationId xmlns:a16="http://schemas.microsoft.com/office/drawing/2014/main" id="{B97D38A6-6620-CE47-2565-D578DBA28352}"/>
              </a:ext>
            </a:extLst>
          </p:cNvPr>
          <p:cNvSpPr>
            <a:spLocks noGrp="1"/>
          </p:cNvSpPr>
          <p:nvPr>
            <p:ph type="title" hasCustomPrompt="1"/>
          </p:nvPr>
        </p:nvSpPr>
        <p:spPr>
          <a:xfrm>
            <a:off x="460148" y="2386801"/>
            <a:ext cx="6780242" cy="1042199"/>
          </a:xfrm>
          <a:prstGeom prst="rect">
            <a:avLst/>
          </a:prstGeom>
        </p:spPr>
        <p:txBody>
          <a:bodyPr wrap="square" tIns="72000" anchor="t">
            <a:spAutoFit/>
          </a:bodyPr>
          <a:lstStyle>
            <a:lvl1pPr>
              <a:lnSpc>
                <a:spcPct val="100000"/>
              </a:lnSpc>
              <a:spcBef>
                <a:spcPts val="0"/>
              </a:spcBef>
              <a:defRPr sz="60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76B15BC3-1B75-099E-CD3B-59A061A3E1E2}"/>
              </a:ext>
            </a:extLst>
          </p:cNvPr>
          <p:cNvSpPr>
            <a:spLocks noGrp="1"/>
          </p:cNvSpPr>
          <p:nvPr>
            <p:ph type="body" sz="quarter" idx="29" hasCustomPrompt="1"/>
          </p:nvPr>
        </p:nvSpPr>
        <p:spPr>
          <a:xfrm>
            <a:off x="460148" y="3492636"/>
            <a:ext cx="6780242"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pic>
        <p:nvPicPr>
          <p:cNvPr id="8" name="Graphic 7">
            <a:extLst>
              <a:ext uri="{FF2B5EF4-FFF2-40B4-BE49-F238E27FC236}">
                <a16:creationId xmlns:a16="http://schemas.microsoft.com/office/drawing/2014/main" id="{A25AF252-2361-42B7-2AAA-AFE3ECD27F4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8807" y="-46060"/>
            <a:ext cx="2195464" cy="1646598"/>
          </a:xfrm>
          <a:prstGeom prst="rect">
            <a:avLst/>
          </a:prstGeom>
        </p:spPr>
      </p:pic>
    </p:spTree>
    <p:extLst>
      <p:ext uri="{BB962C8B-B14F-4D97-AF65-F5344CB8AC3E}">
        <p14:creationId xmlns:p14="http://schemas.microsoft.com/office/powerpoint/2010/main" val="2236295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Section Green">
    <p:bg>
      <p:bgPr>
        <a:solidFill>
          <a:schemeClr val="bg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DD9781A-8572-0687-F434-6BE618644CCD}"/>
              </a:ext>
            </a:extLst>
          </p:cNvPr>
          <p:cNvSpPr/>
          <p:nvPr userDrawn="1"/>
        </p:nvSpPr>
        <p:spPr>
          <a:xfrm>
            <a:off x="0" y="2579933"/>
            <a:ext cx="12192000" cy="4278067"/>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4" name="Body Level One…">
            <a:extLst>
              <a:ext uri="{FF2B5EF4-FFF2-40B4-BE49-F238E27FC236}">
                <a16:creationId xmlns:a16="http://schemas.microsoft.com/office/drawing/2014/main" id="{EC923DE6-E2BC-6B14-DE2E-A5F5ED921301}"/>
              </a:ext>
            </a:extLst>
          </p:cNvPr>
          <p:cNvSpPr txBox="1">
            <a:spLocks noGrp="1"/>
          </p:cNvSpPr>
          <p:nvPr>
            <p:ph type="body" sz="quarter" idx="1" hasCustomPrompt="1"/>
          </p:nvPr>
        </p:nvSpPr>
        <p:spPr>
          <a:xfrm>
            <a:off x="622212" y="2808646"/>
            <a:ext cx="8139822" cy="334314"/>
          </a:xfrm>
          <a:prstGeom prst="rect">
            <a:avLst/>
          </a:prstGeom>
        </p:spPr>
        <p:txBody>
          <a:bodyPr/>
          <a:lstStyle>
            <a:lvl1pPr marL="0" indent="0">
              <a:buClrTx/>
              <a:buSzTx/>
              <a:buFontTx/>
              <a:buNone/>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1pPr>
            <a:lvl2pPr marL="635000" indent="-177800">
              <a:buClrTx/>
              <a:buFontTx/>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2pPr>
            <a:lvl3pPr marL="1114425" indent="-200025">
              <a:buClrTx/>
              <a:buFontTx/>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3pPr>
            <a:lvl4pPr marL="1600200" indent="-228600">
              <a:buClrTx/>
              <a:buFontTx/>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4pPr>
            <a:lvl5pPr marL="2095500" indent="-266700">
              <a:buClrTx/>
              <a:buFontTx/>
              <a:defRPr sz="1400">
                <a:latin typeface="Equip Extended Medium" panose="02000603000000020004" pitchFamily="2" charset="0"/>
                <a:ea typeface="Equip Extended Medium" panose="02000603000000020004" pitchFamily="2" charset="0"/>
                <a:cs typeface="Equip Extended Medium" panose="02000603000000020004" pitchFamily="2" charset="0"/>
                <a:sym typeface="EquipExtended-Bold"/>
              </a:defRPr>
            </a:lvl5pPr>
          </a:lstStyle>
          <a:p>
            <a:r>
              <a:rPr dirty="0"/>
              <a:t>Edit description</a:t>
            </a:r>
          </a:p>
          <a:p>
            <a:pPr lvl="1"/>
            <a:endParaRPr dirty="0"/>
          </a:p>
          <a:p>
            <a:pPr lvl="2"/>
            <a:endParaRPr dirty="0"/>
          </a:p>
          <a:p>
            <a:pPr lvl="3"/>
            <a:endParaRPr dirty="0"/>
          </a:p>
          <a:p>
            <a:pPr lvl="4"/>
            <a:endParaRPr dirty="0"/>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8" name="Picture 7" descr="A logo on a black background&#10;&#10;Description automatically generated">
            <a:extLst>
              <a:ext uri="{FF2B5EF4-FFF2-40B4-BE49-F238E27FC236}">
                <a16:creationId xmlns:a16="http://schemas.microsoft.com/office/drawing/2014/main" id="{72733579-7DE9-251B-3F95-A4107D21C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9" name="Title 1">
            <a:extLst>
              <a:ext uri="{FF2B5EF4-FFF2-40B4-BE49-F238E27FC236}">
                <a16:creationId xmlns:a16="http://schemas.microsoft.com/office/drawing/2014/main" id="{20145E79-A360-310D-CE40-C325793A37EC}"/>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5559B2C7-597D-41DE-EC37-A59DF6412AEE}"/>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16474774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ext Section Dark">
    <p:bg>
      <p:bgPr>
        <a:solidFill>
          <a:schemeClr val="bg1"/>
        </a:solidFill>
        <a:effectLst/>
      </p:bgPr>
    </p:bg>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9" name="Body Level One…">
            <a:extLst>
              <a:ext uri="{FF2B5EF4-FFF2-40B4-BE49-F238E27FC236}">
                <a16:creationId xmlns:a16="http://schemas.microsoft.com/office/drawing/2014/main" id="{8A5A1CF0-159F-A5D1-1277-049116151FB1}"/>
              </a:ext>
            </a:extLst>
          </p:cNvPr>
          <p:cNvSpPr txBox="1">
            <a:spLocks noGrp="1"/>
          </p:cNvSpPr>
          <p:nvPr>
            <p:ph type="body" sz="quarter" idx="1" hasCustomPrompt="1"/>
          </p:nvPr>
        </p:nvSpPr>
        <p:spPr>
          <a:xfrm>
            <a:off x="622212" y="1969429"/>
            <a:ext cx="8135638" cy="334314"/>
          </a:xfrm>
          <a:prstGeom prst="rect">
            <a:avLst/>
          </a:prstGeom>
        </p:spPr>
        <p:txBody>
          <a:bodyPr/>
          <a:lstStyle>
            <a:lvl1pPr marL="0" indent="0">
              <a:buClrTx/>
              <a:buSzTx/>
              <a:buFontTx/>
              <a:buNone/>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5000" indent="-177800">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25" indent="-200025">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200" indent="-228600">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500" indent="-266700">
              <a:buClrTx/>
              <a:buFontTx/>
              <a:defRPr sz="1400" b="0" i="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12" name="Text Placeholder 7">
            <a:extLst>
              <a:ext uri="{FF2B5EF4-FFF2-40B4-BE49-F238E27FC236}">
                <a16:creationId xmlns:a16="http://schemas.microsoft.com/office/drawing/2014/main" id="{BB59B42D-3F2C-62F0-96AE-7A6EFD4AA85B}"/>
              </a:ext>
            </a:extLst>
          </p:cNvPr>
          <p:cNvSpPr>
            <a:spLocks noGrp="1"/>
          </p:cNvSpPr>
          <p:nvPr>
            <p:ph type="body" sz="quarter" idx="22" hasCustomPrompt="1"/>
          </p:nvPr>
        </p:nvSpPr>
        <p:spPr>
          <a:xfrm>
            <a:off x="626401" y="5876514"/>
            <a:ext cx="10862324" cy="498476"/>
          </a:xfrm>
          <a:prstGeom prst="rect">
            <a:avLst/>
          </a:prstGeom>
        </p:spPr>
        <p:txBody>
          <a:bodyPr anchor="ctr"/>
          <a:lstStyle>
            <a:lvl1pPr marL="0" indent="0">
              <a:buClrTx/>
              <a:buSzTx/>
              <a:buFontTx/>
              <a:buNone/>
              <a:defRPr sz="10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Footnote</a:t>
            </a:r>
          </a:p>
        </p:txBody>
      </p:sp>
      <p:pic>
        <p:nvPicPr>
          <p:cNvPr id="8" name="Picture 7" descr="A logo on a black background&#10;&#10;Description automatically generated">
            <a:extLst>
              <a:ext uri="{FF2B5EF4-FFF2-40B4-BE49-F238E27FC236}">
                <a16:creationId xmlns:a16="http://schemas.microsoft.com/office/drawing/2014/main" id="{72733579-7DE9-251B-3F95-A4107D21C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5" name="Title 1">
            <a:extLst>
              <a:ext uri="{FF2B5EF4-FFF2-40B4-BE49-F238E27FC236}">
                <a16:creationId xmlns:a16="http://schemas.microsoft.com/office/drawing/2014/main" id="{1024111C-2BDA-AAAF-FE70-7AB9F0C095F3}"/>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bg1"/>
                </a:solidFill>
                <a:latin typeface="Equip Extended Medium" panose="02000603000000020004" pitchFamily="2" charset="0"/>
              </a:defRPr>
            </a:lvl1pPr>
          </a:lstStyle>
          <a:p>
            <a:r>
              <a:rPr lang="en-GB" dirty="0"/>
              <a:t>Edit title</a:t>
            </a:r>
            <a:endParaRPr lang="en-PT" dirty="0"/>
          </a:p>
        </p:txBody>
      </p:sp>
      <p:sp>
        <p:nvSpPr>
          <p:cNvPr id="6" name="Text Placeholder 7">
            <a:extLst>
              <a:ext uri="{FF2B5EF4-FFF2-40B4-BE49-F238E27FC236}">
                <a16:creationId xmlns:a16="http://schemas.microsoft.com/office/drawing/2014/main" id="{42DB922D-E878-A051-28CD-AF2A50F17689}"/>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1"/>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4858586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s Right">
    <p:bg>
      <p:bgPr>
        <a:solidFill>
          <a:schemeClr val="bg1"/>
        </a:solidFill>
        <a:effectLst/>
      </p:bgPr>
    </p:bg>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9A4EFFC9-5315-1404-41D2-AB9FB0CC01CA}"/>
              </a:ext>
            </a:extLst>
          </p:cNvPr>
          <p:cNvSpPr/>
          <p:nvPr userDrawn="1"/>
        </p:nvSpPr>
        <p:spPr>
          <a:xfrm>
            <a:off x="0" y="0"/>
            <a:ext cx="12192000"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pic>
        <p:nvPicPr>
          <p:cNvPr id="8" name="Picture 7" descr="A logo on a black background&#10;&#10;Description automatically generated">
            <a:extLst>
              <a:ext uri="{FF2B5EF4-FFF2-40B4-BE49-F238E27FC236}">
                <a16:creationId xmlns:a16="http://schemas.microsoft.com/office/drawing/2014/main" id="{72733579-7DE9-251B-3F95-A4107D21C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2" name="Body Level One…">
            <a:extLst>
              <a:ext uri="{FF2B5EF4-FFF2-40B4-BE49-F238E27FC236}">
                <a16:creationId xmlns:a16="http://schemas.microsoft.com/office/drawing/2014/main" id="{526D53D2-8316-127F-377D-88751A4480A5}"/>
              </a:ext>
            </a:extLst>
          </p:cNvPr>
          <p:cNvSpPr txBox="1">
            <a:spLocks noGrp="1"/>
          </p:cNvSpPr>
          <p:nvPr>
            <p:ph type="body" sz="quarter" idx="1" hasCustomPrompt="1"/>
          </p:nvPr>
        </p:nvSpPr>
        <p:spPr>
          <a:xfrm>
            <a:off x="622214" y="2435070"/>
            <a:ext cx="4330801" cy="334314"/>
          </a:xfrm>
          <a:prstGeom prst="rect">
            <a:avLst/>
          </a:prstGeom>
        </p:spPr>
        <p:txBody>
          <a:bodyPr/>
          <a:lstStyle>
            <a:lvl1pPr marL="0" indent="0">
              <a:buClrTx/>
              <a:buSzTx/>
              <a:buFontTx/>
              <a:buNone/>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35000" indent="-177800">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14425" indent="-200025">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00200" indent="-228600">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095500" indent="-266700">
              <a:buClrTx/>
              <a:buFontTx/>
              <a:defRPr sz="1400">
                <a:solidFill>
                  <a:srgbClr val="FFFFFF"/>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description</a:t>
            </a:r>
          </a:p>
          <a:p>
            <a:pPr lvl="1"/>
            <a:endParaRPr dirty="0"/>
          </a:p>
          <a:p>
            <a:pPr lvl="2"/>
            <a:endParaRPr dirty="0"/>
          </a:p>
          <a:p>
            <a:pPr lvl="3"/>
            <a:endParaRPr dirty="0"/>
          </a:p>
          <a:p>
            <a:pPr lvl="4"/>
            <a:endParaRPr dirty="0"/>
          </a:p>
        </p:txBody>
      </p:sp>
      <p:sp>
        <p:nvSpPr>
          <p:cNvPr id="6" name="Rectangle 8">
            <a:extLst>
              <a:ext uri="{FF2B5EF4-FFF2-40B4-BE49-F238E27FC236}">
                <a16:creationId xmlns:a16="http://schemas.microsoft.com/office/drawing/2014/main" id="{04821314-0C34-2886-6F30-9D3DF9652BF2}"/>
              </a:ext>
            </a:extLst>
          </p:cNvPr>
          <p:cNvSpPr/>
          <p:nvPr userDrawn="1"/>
        </p:nvSpPr>
        <p:spPr>
          <a:xfrm>
            <a:off x="9054880" y="5207265"/>
            <a:ext cx="3064764" cy="1650734"/>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4" name="Picture Placeholder 13">
            <a:extLst>
              <a:ext uri="{FF2B5EF4-FFF2-40B4-BE49-F238E27FC236}">
                <a16:creationId xmlns:a16="http://schemas.microsoft.com/office/drawing/2014/main" id="{B3068393-147C-8619-79D1-F7B47D63CAFB}"/>
              </a:ext>
            </a:extLst>
          </p:cNvPr>
          <p:cNvSpPr>
            <a:spLocks noGrp="1"/>
          </p:cNvSpPr>
          <p:nvPr>
            <p:ph type="pic" sz="quarter" idx="33"/>
          </p:nvPr>
        </p:nvSpPr>
        <p:spPr>
          <a:xfrm>
            <a:off x="5912185" y="3472117"/>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5" name="Picture Placeholder 13">
            <a:extLst>
              <a:ext uri="{FF2B5EF4-FFF2-40B4-BE49-F238E27FC236}">
                <a16:creationId xmlns:a16="http://schemas.microsoft.com/office/drawing/2014/main" id="{D55E5078-597C-5DF0-ED9B-AE5F4D235DDD}"/>
              </a:ext>
            </a:extLst>
          </p:cNvPr>
          <p:cNvSpPr>
            <a:spLocks noGrp="1"/>
          </p:cNvSpPr>
          <p:nvPr>
            <p:ph type="pic" sz="quarter" idx="34"/>
          </p:nvPr>
        </p:nvSpPr>
        <p:spPr>
          <a:xfrm>
            <a:off x="5912185" y="948"/>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6" name="Picture Placeholder 13">
            <a:extLst>
              <a:ext uri="{FF2B5EF4-FFF2-40B4-BE49-F238E27FC236}">
                <a16:creationId xmlns:a16="http://schemas.microsoft.com/office/drawing/2014/main" id="{A7E828CE-C7EF-BFFA-2407-597E114C23C0}"/>
              </a:ext>
            </a:extLst>
          </p:cNvPr>
          <p:cNvSpPr>
            <a:spLocks noGrp="1"/>
          </p:cNvSpPr>
          <p:nvPr>
            <p:ph type="pic" sz="quarter" idx="35"/>
          </p:nvPr>
        </p:nvSpPr>
        <p:spPr>
          <a:xfrm>
            <a:off x="9054881" y="1740971"/>
            <a:ext cx="3064763" cy="3385883"/>
          </a:xfrm>
          <a:solidFill>
            <a:schemeClr val="bg1"/>
          </a:solidFill>
        </p:spPr>
        <p:txBody>
          <a:bodyPr/>
          <a:lstStyle>
            <a:lvl1pPr marL="0" indent="0">
              <a:buNone/>
              <a:defRPr>
                <a:noFill/>
              </a:defRPr>
            </a:lvl1pPr>
          </a:lstStyle>
          <a:p>
            <a:r>
              <a:rPr lang="en-US" dirty="0"/>
              <a:t>Click icon to add picture</a:t>
            </a:r>
            <a:endParaRPr lang="en-PT" dirty="0"/>
          </a:p>
        </p:txBody>
      </p:sp>
      <p:sp>
        <p:nvSpPr>
          <p:cNvPr id="10" name="Title 1">
            <a:extLst>
              <a:ext uri="{FF2B5EF4-FFF2-40B4-BE49-F238E27FC236}">
                <a16:creationId xmlns:a16="http://schemas.microsoft.com/office/drawing/2014/main" id="{4A079E53-AE43-5A0C-FE6E-C10DE6D14861}"/>
              </a:ext>
            </a:extLst>
          </p:cNvPr>
          <p:cNvSpPr>
            <a:spLocks noGrp="1"/>
          </p:cNvSpPr>
          <p:nvPr>
            <p:ph type="title" hasCustomPrompt="1"/>
          </p:nvPr>
        </p:nvSpPr>
        <p:spPr>
          <a:xfrm>
            <a:off x="626398" y="481125"/>
            <a:ext cx="4326617" cy="611312"/>
          </a:xfrm>
          <a:prstGeom prst="rect">
            <a:avLst/>
          </a:prstGeom>
        </p:spPr>
        <p:txBody>
          <a:bodyPr wrap="square" tIns="72000" anchor="t">
            <a:spAutoFit/>
          </a:bodyPr>
          <a:lstStyle>
            <a:lvl1pPr>
              <a:lnSpc>
                <a:spcPct val="100000"/>
              </a:lnSpc>
              <a:spcBef>
                <a:spcPts val="0"/>
              </a:spcBef>
              <a:defRPr sz="3200" b="1" i="0">
                <a:solidFill>
                  <a:schemeClr val="bg1"/>
                </a:solidFill>
                <a:latin typeface="Equip Extended Medium" panose="02000603000000020004" pitchFamily="2" charset="0"/>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E2E290B4-2C7D-CE24-B0DE-504A3EC6422B}"/>
              </a:ext>
            </a:extLst>
          </p:cNvPr>
          <p:cNvSpPr>
            <a:spLocks noGrp="1"/>
          </p:cNvSpPr>
          <p:nvPr>
            <p:ph type="body" sz="quarter" idx="29" hasCustomPrompt="1"/>
          </p:nvPr>
        </p:nvSpPr>
        <p:spPr>
          <a:xfrm>
            <a:off x="626401" y="1181784"/>
            <a:ext cx="4326617" cy="426646"/>
          </a:xfrm>
          <a:prstGeom prst="rect">
            <a:avLst/>
          </a:prstGeom>
        </p:spPr>
        <p:txBody>
          <a:bodyPr wrap="square" tIns="72000" anchor="t">
            <a:spAutoFit/>
          </a:bodyPr>
          <a:lstStyle>
            <a:lvl1pPr marL="0" indent="0">
              <a:lnSpc>
                <a:spcPct val="100000"/>
              </a:lnSpc>
              <a:spcBef>
                <a:spcPts val="0"/>
              </a:spcBef>
              <a:buNone/>
              <a:defRPr sz="2000" b="0" i="0">
                <a:solidFill>
                  <a:srgbClr val="47D8AD"/>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1939271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iddle Green Section">
    <p:bg>
      <p:bgPr>
        <a:solidFill>
          <a:schemeClr val="bg1"/>
        </a:solidFill>
        <a:effectLst/>
      </p:bgPr>
    </p:bg>
    <p:spTree>
      <p:nvGrpSpPr>
        <p:cNvPr id="1" name=""/>
        <p:cNvGrpSpPr/>
        <p:nvPr/>
      </p:nvGrpSpPr>
      <p:grpSpPr>
        <a:xfrm>
          <a:off x="0" y="0"/>
          <a:ext cx="0" cy="0"/>
          <a:chOff x="0" y="0"/>
          <a:chExt cx="0" cy="0"/>
        </a:xfrm>
      </p:grpSpPr>
      <p:pic>
        <p:nvPicPr>
          <p:cNvPr id="8" name="Picture 7" descr="A logo on a black background&#10;&#10;Description automatically generated">
            <a:extLst>
              <a:ext uri="{FF2B5EF4-FFF2-40B4-BE49-F238E27FC236}">
                <a16:creationId xmlns:a16="http://schemas.microsoft.com/office/drawing/2014/main" id="{72733579-7DE9-251B-3F95-A4107D21C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9" name="Body Level One…">
            <a:extLst>
              <a:ext uri="{FF2B5EF4-FFF2-40B4-BE49-F238E27FC236}">
                <a16:creationId xmlns:a16="http://schemas.microsoft.com/office/drawing/2014/main" id="{8714BC6E-362D-F435-24FD-721ABA062F4F}"/>
              </a:ext>
            </a:extLst>
          </p:cNvPr>
          <p:cNvSpPr txBox="1">
            <a:spLocks noGrp="1"/>
          </p:cNvSpPr>
          <p:nvPr>
            <p:ph type="body" sz="quarter" idx="1" hasCustomPrompt="1"/>
          </p:nvPr>
        </p:nvSpPr>
        <p:spPr>
          <a:xfrm>
            <a:off x="626401" y="2240644"/>
            <a:ext cx="3021578" cy="365092"/>
          </a:xfrm>
          <a:prstGeom prst="rect">
            <a:avLst/>
          </a:prstGeom>
        </p:spPr>
        <p:txBody>
          <a:bodyPr/>
          <a:lstStyle>
            <a:lvl1pPr marL="0" indent="0">
              <a:buClrTx/>
              <a:buSzTx/>
              <a:buFontTx/>
              <a:buNone/>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vl2pPr marL="660400" indent="-203200">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2pPr>
            <a:lvl3pPr marL="1143000" indent="-228600">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3pPr>
            <a:lvl4pPr marL="1632857" indent="-261257">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4pPr>
            <a:lvl5pPr marL="2133600" indent="-304800">
              <a:buClrTx/>
              <a:buFontTx/>
              <a:defRPr sz="1600">
                <a:solidFill>
                  <a:schemeClr val="accent1"/>
                </a:solidFill>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5pPr>
          </a:lstStyle>
          <a:p>
            <a:r>
              <a:rPr dirty="0"/>
              <a:t>Edit subtitle</a:t>
            </a:r>
          </a:p>
          <a:p>
            <a:pPr lvl="1"/>
            <a:endParaRPr dirty="0"/>
          </a:p>
          <a:p>
            <a:pPr lvl="2"/>
            <a:endParaRPr dirty="0"/>
          </a:p>
          <a:p>
            <a:pPr lvl="3"/>
            <a:endParaRPr dirty="0"/>
          </a:p>
          <a:p>
            <a:pPr lvl="4"/>
            <a:endParaRPr dirty="0"/>
          </a:p>
        </p:txBody>
      </p:sp>
      <p:sp>
        <p:nvSpPr>
          <p:cNvPr id="10" name="Rectangle 2">
            <a:extLst>
              <a:ext uri="{FF2B5EF4-FFF2-40B4-BE49-F238E27FC236}">
                <a16:creationId xmlns:a16="http://schemas.microsoft.com/office/drawing/2014/main" id="{95020581-559C-7EC0-B719-384F19DA4AF6}"/>
              </a:ext>
            </a:extLst>
          </p:cNvPr>
          <p:cNvSpPr/>
          <p:nvPr userDrawn="1"/>
        </p:nvSpPr>
        <p:spPr>
          <a:xfrm>
            <a:off x="4122820" y="2344814"/>
            <a:ext cx="3946359" cy="4513186"/>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1" name="Text Placeholder 7">
            <a:extLst>
              <a:ext uri="{FF2B5EF4-FFF2-40B4-BE49-F238E27FC236}">
                <a16:creationId xmlns:a16="http://schemas.microsoft.com/office/drawing/2014/main" id="{D6541F1E-E3F0-DACA-682A-7D19F4F8F89D}"/>
              </a:ext>
            </a:extLst>
          </p:cNvPr>
          <p:cNvSpPr>
            <a:spLocks noGrp="1"/>
          </p:cNvSpPr>
          <p:nvPr>
            <p:ph type="body" sz="quarter" idx="21" hasCustomPrompt="1"/>
          </p:nvPr>
        </p:nvSpPr>
        <p:spPr>
          <a:xfrm>
            <a:off x="8332050" y="2344815"/>
            <a:ext cx="3361678" cy="334314"/>
          </a:xfrm>
          <a:prstGeom prst="rect">
            <a:avLst/>
          </a:prstGeom>
        </p:spPr>
        <p:txBody>
          <a:bodyPr/>
          <a:lstStyle>
            <a:lvl1pPr marL="0" indent="0">
              <a:buClrTx/>
              <a:buSzTx/>
              <a:buFontTx/>
              <a:buNone/>
              <a:defRPr sz="1400">
                <a:latin typeface="Equip Extended Light" panose="02000503000000020004" pitchFamily="2" charset="0"/>
                <a:ea typeface="Equip Extended Light" panose="02000503000000020004" pitchFamily="2" charset="0"/>
                <a:cs typeface="Equip Extended Light" panose="02000503000000020004" pitchFamily="2" charset="0"/>
                <a:sym typeface="EquipExtended-Light"/>
              </a:defRPr>
            </a:lvl1pPr>
          </a:lstStyle>
          <a:p>
            <a:r>
              <a:rPr dirty="0"/>
              <a:t>Edit description</a:t>
            </a:r>
          </a:p>
        </p:txBody>
      </p:sp>
      <p:sp>
        <p:nvSpPr>
          <p:cNvPr id="12" name="Picture 5">
            <a:extLst>
              <a:ext uri="{FF2B5EF4-FFF2-40B4-BE49-F238E27FC236}">
                <a16:creationId xmlns:a16="http://schemas.microsoft.com/office/drawing/2014/main" id="{A81EC4EF-75EA-6AD2-0411-EE96CD0D9DE8}"/>
              </a:ext>
            </a:extLst>
          </p:cNvPr>
          <p:cNvSpPr/>
          <p:nvPr userDrawn="1"/>
        </p:nvSpPr>
        <p:spPr>
          <a:xfrm>
            <a:off x="11137534" y="194011"/>
            <a:ext cx="730690" cy="1103357"/>
          </a:xfrm>
          <a:prstGeom prst="rect">
            <a:avLst/>
          </a:prstGeom>
          <a:ln w="12700">
            <a:miter lim="400000"/>
          </a:ln>
        </p:spPr>
        <p:txBody>
          <a:bodyPr lIns="45719" rIns="45719" anchor="ctr"/>
          <a:lstStyle/>
          <a:p>
            <a:endParaRPr/>
          </a:p>
        </p:txBody>
      </p:sp>
      <p:sp>
        <p:nvSpPr>
          <p:cNvPr id="4" name="Title 1">
            <a:extLst>
              <a:ext uri="{FF2B5EF4-FFF2-40B4-BE49-F238E27FC236}">
                <a16:creationId xmlns:a16="http://schemas.microsoft.com/office/drawing/2014/main" id="{563ED60B-0637-3263-88F3-B3271BF84320}"/>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Tree>
    <p:extLst>
      <p:ext uri="{BB962C8B-B14F-4D97-AF65-F5344CB8AC3E}">
        <p14:creationId xmlns:p14="http://schemas.microsoft.com/office/powerpoint/2010/main" val="10762515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18092-63B3-6D55-3745-98D6A91DBA59}"/>
              </a:ext>
            </a:extLst>
          </p:cNvPr>
          <p:cNvSpPr/>
          <p:nvPr userDrawn="1"/>
        </p:nvSpPr>
        <p:spPr>
          <a:xfrm>
            <a:off x="6791254" y="0"/>
            <a:ext cx="5400746"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3198944"/>
            <a:ext cx="5455376" cy="303536"/>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FDC209D6-29AC-60B5-C9ED-4D7529B100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
        <p:nvSpPr>
          <p:cNvPr id="6" name="Title 1">
            <a:extLst>
              <a:ext uri="{FF2B5EF4-FFF2-40B4-BE49-F238E27FC236}">
                <a16:creationId xmlns:a16="http://schemas.microsoft.com/office/drawing/2014/main" id="{E70849AC-DF66-ED98-28FF-D2BD8C0877C1}"/>
              </a:ext>
            </a:extLst>
          </p:cNvPr>
          <p:cNvSpPr>
            <a:spLocks noGrp="1"/>
          </p:cNvSpPr>
          <p:nvPr>
            <p:ph type="title" hasCustomPrompt="1"/>
          </p:nvPr>
        </p:nvSpPr>
        <p:spPr>
          <a:xfrm>
            <a:off x="626399" y="1843980"/>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1032E57D-89DF-D661-3DF2-B0C9FAF00331}"/>
              </a:ext>
            </a:extLst>
          </p:cNvPr>
          <p:cNvSpPr>
            <a:spLocks noGrp="1"/>
          </p:cNvSpPr>
          <p:nvPr>
            <p:ph type="body" sz="quarter" idx="29" hasCustomPrompt="1"/>
          </p:nvPr>
        </p:nvSpPr>
        <p:spPr>
          <a:xfrm>
            <a:off x="626402" y="2544639"/>
            <a:ext cx="5455376" cy="426646"/>
          </a:xfrm>
          <a:prstGeom prst="rect">
            <a:avLst/>
          </a:prstGeom>
        </p:spPr>
        <p:txBody>
          <a:bodyPr wrap="square" tIns="72000" anchor="t">
            <a:spAutoFit/>
          </a:bodyPr>
          <a:lstStyle>
            <a:lvl1pPr marL="0" indent="0">
              <a:lnSpc>
                <a:spcPct val="100000"/>
              </a:lnSpc>
              <a:spcBef>
                <a:spcPts val="0"/>
              </a:spcBef>
              <a:buNone/>
              <a:defRPr sz="2000" b="0" i="0">
                <a:solidFill>
                  <a:srgbClr val="47D8AD"/>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4863712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3_Grid 2 Photos Panel Righ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5AFA3-53B4-FA55-0433-1A428F04EB8C}"/>
              </a:ext>
            </a:extLst>
          </p:cNvPr>
          <p:cNvSpPr/>
          <p:nvPr userDrawn="1"/>
        </p:nvSpPr>
        <p:spPr>
          <a:xfrm>
            <a:off x="6253198" y="0"/>
            <a:ext cx="5938802"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6_Grid 3 Photos Panel Righ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941213-5DA2-0CAE-EB0E-F5A05ABE060D}"/>
              </a:ext>
            </a:extLst>
          </p:cNvPr>
          <p:cNvSpPr/>
          <p:nvPr userDrawn="1"/>
        </p:nvSpPr>
        <p:spPr>
          <a:xfrm>
            <a:off x="0" y="0"/>
            <a:ext cx="4032675"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4"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57394"/>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7_Grid 6 Photos Panel Righ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3FED0-624D-6943-0D92-AE1B139F7210}"/>
              </a:ext>
            </a:extLst>
          </p:cNvPr>
          <p:cNvSpPr/>
          <p:nvPr userDrawn="1"/>
        </p:nvSpPr>
        <p:spPr>
          <a:xfrm>
            <a:off x="8096400" y="0"/>
            <a:ext cx="4095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2_Photo 1 Left Subtitle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965E9-16D5-1571-EEA8-A59DE983B750}"/>
              </a:ext>
            </a:extLst>
          </p:cNvPr>
          <p:cNvSpPr/>
          <p:nvPr userDrawn="1"/>
        </p:nvSpPr>
        <p:spPr>
          <a:xfrm>
            <a:off x="-8878" y="0"/>
            <a:ext cx="5408878"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 feel free to change the </a:t>
            </a:r>
            <a:r>
              <a:rPr lang="en-GB" dirty="0" err="1"/>
              <a:t>color</a:t>
            </a:r>
            <a:r>
              <a:rPr lang="en-GB" dirty="0"/>
              <a:t> of the photo-frame to “nightfall-blue” (#13294B) or to “lavender-purple” (#2E008B) </a:t>
            </a:r>
          </a:p>
        </p:txBody>
      </p:sp>
      <p:pic>
        <p:nvPicPr>
          <p:cNvPr id="5" name="Picture 4" descr="A logo on a black background&#10;&#10;Description automatically generated">
            <a:extLst>
              <a:ext uri="{FF2B5EF4-FFF2-40B4-BE49-F238E27FC236}">
                <a16:creationId xmlns:a16="http://schemas.microsoft.com/office/drawing/2014/main" id="{ACFF97A9-F229-3DD5-2623-6BBC4ED431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F12D2984-E190-ABDC-C777-791894AA5AAF}"/>
              </a:ext>
            </a:extLst>
          </p:cNvPr>
          <p:cNvSpPr>
            <a:spLocks noGrp="1"/>
          </p:cNvSpPr>
          <p:nvPr>
            <p:ph type="title" hasCustomPrompt="1"/>
          </p:nvPr>
        </p:nvSpPr>
        <p:spPr>
          <a:xfrm>
            <a:off x="6096001" y="1298240"/>
            <a:ext cx="54685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4F7EA727-AC23-1FA0-F768-3AFAB0EC8818}"/>
              </a:ext>
            </a:extLst>
          </p:cNvPr>
          <p:cNvSpPr>
            <a:spLocks noGrp="1"/>
          </p:cNvSpPr>
          <p:nvPr>
            <p:ph type="body" sz="quarter" idx="29" hasCustomPrompt="1"/>
          </p:nvPr>
        </p:nvSpPr>
        <p:spPr>
          <a:xfrm>
            <a:off x="6096004" y="1998899"/>
            <a:ext cx="5468576" cy="426646"/>
          </a:xfrm>
          <a:prstGeom prst="rect">
            <a:avLst/>
          </a:prstGeom>
        </p:spPr>
        <p:txBody>
          <a:bodyPr wrap="square" tIns="72000" anchor="t">
            <a:spAutoFit/>
          </a:bodyPr>
          <a:lstStyle>
            <a:lvl1pPr marL="0" indent="0">
              <a:lnSpc>
                <a:spcPct val="100000"/>
              </a:lnSpc>
              <a:spcBef>
                <a:spcPts val="0"/>
              </a:spcBef>
              <a:buNone/>
              <a:defRPr sz="2000" b="0" i="0">
                <a:solidFill>
                  <a:srgbClr val="47D8AD"/>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28817105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4_Grid 2 Photos Panel Left 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5C6172-2B47-3C3F-E50B-62EDB837CD8F}"/>
              </a:ext>
            </a:extLst>
          </p:cNvPr>
          <p:cNvSpPr/>
          <p:nvPr userDrawn="1"/>
        </p:nvSpPr>
        <p:spPr>
          <a:xfrm>
            <a:off x="0" y="0"/>
            <a:ext cx="59616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1_Title Whit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EC1F6A-B11A-2D97-168F-CEC681ED7139}"/>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2" name="Picture 11" descr="A green liquid in a shape of a infinity&#10;&#10;Description automatically generated">
            <a:extLst>
              <a:ext uri="{FF2B5EF4-FFF2-40B4-BE49-F238E27FC236}">
                <a16:creationId xmlns:a16="http://schemas.microsoft.com/office/drawing/2014/main" id="{43310091-D1E3-36A1-A45A-15889E6050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264214" y="0"/>
            <a:ext cx="8927786" cy="4796589"/>
          </a:xfrm>
          <a:prstGeom prst="rect">
            <a:avLst/>
          </a:prstGeom>
        </p:spPr>
      </p:pic>
      <p:sp>
        <p:nvSpPr>
          <p:cNvPr id="8" name="Text Placeholder 7">
            <a:extLst>
              <a:ext uri="{FF2B5EF4-FFF2-40B4-BE49-F238E27FC236}">
                <a16:creationId xmlns:a16="http://schemas.microsoft.com/office/drawing/2014/main" id="{AA56C909-C84F-8981-CD5D-961438EAA2D6}"/>
              </a:ext>
            </a:extLst>
          </p:cNvPr>
          <p:cNvSpPr>
            <a:spLocks noGrp="1"/>
          </p:cNvSpPr>
          <p:nvPr>
            <p:ph type="body" sz="quarter" idx="10" hasCustomPrompt="1"/>
          </p:nvPr>
        </p:nvSpPr>
        <p:spPr>
          <a:xfrm>
            <a:off x="473132" y="5876515"/>
            <a:ext cx="8542539"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pic>
        <p:nvPicPr>
          <p:cNvPr id="13" name="Graphic 12">
            <a:extLst>
              <a:ext uri="{FF2B5EF4-FFF2-40B4-BE49-F238E27FC236}">
                <a16:creationId xmlns:a16="http://schemas.microsoft.com/office/drawing/2014/main" id="{92FD0F32-73B0-FD09-6AD9-29184514837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8807" y="-46060"/>
            <a:ext cx="2195464" cy="1646598"/>
          </a:xfrm>
          <a:prstGeom prst="rect">
            <a:avLst/>
          </a:prstGeom>
        </p:spPr>
      </p:pic>
      <p:sp>
        <p:nvSpPr>
          <p:cNvPr id="15" name="Text Placeholder 7">
            <a:extLst>
              <a:ext uri="{FF2B5EF4-FFF2-40B4-BE49-F238E27FC236}">
                <a16:creationId xmlns:a16="http://schemas.microsoft.com/office/drawing/2014/main" id="{E625C05F-EF95-602B-0BC8-9436B7351277}"/>
              </a:ext>
            </a:extLst>
          </p:cNvPr>
          <p:cNvSpPr>
            <a:spLocks noGrp="1"/>
          </p:cNvSpPr>
          <p:nvPr>
            <p:ph type="body" sz="quarter" idx="29" hasCustomPrompt="1"/>
          </p:nvPr>
        </p:nvSpPr>
        <p:spPr>
          <a:xfrm>
            <a:off x="460148" y="3492636"/>
            <a:ext cx="8309782"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sp>
        <p:nvSpPr>
          <p:cNvPr id="16" name="Title 1">
            <a:extLst>
              <a:ext uri="{FF2B5EF4-FFF2-40B4-BE49-F238E27FC236}">
                <a16:creationId xmlns:a16="http://schemas.microsoft.com/office/drawing/2014/main" id="{3690FD1B-49FF-35FF-33E1-2221B24BD934}"/>
              </a:ext>
            </a:extLst>
          </p:cNvPr>
          <p:cNvSpPr>
            <a:spLocks noGrp="1"/>
          </p:cNvSpPr>
          <p:nvPr>
            <p:ph type="title" hasCustomPrompt="1"/>
          </p:nvPr>
        </p:nvSpPr>
        <p:spPr>
          <a:xfrm>
            <a:off x="460148" y="2386801"/>
            <a:ext cx="6780242" cy="1042199"/>
          </a:xfrm>
          <a:prstGeom prst="rect">
            <a:avLst/>
          </a:prstGeom>
        </p:spPr>
        <p:txBody>
          <a:bodyPr wrap="square" tIns="72000" anchor="t">
            <a:spAutoFit/>
          </a:bodyPr>
          <a:lstStyle>
            <a:lvl1pPr>
              <a:lnSpc>
                <a:spcPct val="100000"/>
              </a:lnSpc>
              <a:spcBef>
                <a:spcPts val="0"/>
              </a:spcBef>
              <a:defRPr sz="6000" b="1" i="0">
                <a:solidFill>
                  <a:schemeClr val="tx2"/>
                </a:solidFill>
                <a:latin typeface="Equip Extended Medium" panose="02000603000000020004" pitchFamily="2" charset="0"/>
              </a:defRPr>
            </a:lvl1pPr>
          </a:lstStyle>
          <a:p>
            <a:r>
              <a:rPr lang="en-GB" dirty="0"/>
              <a:t>Edit title</a:t>
            </a:r>
            <a:endParaRPr lang="en-PT" dirty="0"/>
          </a:p>
        </p:txBody>
      </p:sp>
    </p:spTree>
    <p:extLst>
      <p:ext uri="{BB962C8B-B14F-4D97-AF65-F5344CB8AC3E}">
        <p14:creationId xmlns:p14="http://schemas.microsoft.com/office/powerpoint/2010/main" val="3773896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5_Grid 3 Photos Panel Left 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7CBE7-EFF3-6E7B-5600-87EC092473E3}"/>
              </a:ext>
            </a:extLst>
          </p:cNvPr>
          <p:cNvSpPr/>
          <p:nvPr userDrawn="1"/>
        </p:nvSpPr>
        <p:spPr>
          <a:xfrm>
            <a:off x="0" y="0"/>
            <a:ext cx="780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0" y="720000"/>
            <a:ext cx="3398399"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0" y="3574801"/>
            <a:ext cx="3398399"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8_Grid 6 Photos Panel Left b">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ABE0A6-E0EA-94B2-EA86-5B4C8B768F44}"/>
              </a:ext>
            </a:extLst>
          </p:cNvPr>
          <p:cNvSpPr/>
          <p:nvPr userDrawn="1"/>
        </p:nvSpPr>
        <p:spPr>
          <a:xfrm>
            <a:off x="0" y="0"/>
            <a:ext cx="4114800" cy="6858000"/>
          </a:xfrm>
          <a:prstGeom prst="rect">
            <a:avLst/>
          </a:prstGeom>
          <a:solidFill>
            <a:srgbClr val="122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2762798"/>
            <a:ext cx="9767782" cy="830997"/>
          </a:xfrm>
          <a:prstGeom prst="rect">
            <a:avLst/>
          </a:prstGeom>
        </p:spPr>
        <p:txBody>
          <a:bodyPr anchor="ctr">
            <a:spAutoFit/>
          </a:bodyPr>
          <a:lstStyle>
            <a:lvl1pPr>
              <a:lnSpc>
                <a:spcPct val="100000"/>
              </a:lnSpc>
              <a:spcBef>
                <a:spcPts val="0"/>
              </a:spcBef>
              <a:defRPr sz="4800" b="0" i="0">
                <a:solidFill>
                  <a:schemeClr val="tx2"/>
                </a:solidFill>
                <a:latin typeface="Equip Extended Medium" panose="02000603000000020004" pitchFamily="2" charset="0"/>
              </a:defRPr>
            </a:lvl1pPr>
          </a:lstStyle>
          <a:p>
            <a:r>
              <a:rPr lang="en-GB" dirty="0"/>
              <a:t>Edit multiline description</a:t>
            </a:r>
            <a:endParaRPr lang="en-PT" dirty="0"/>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4757195" y="5876515"/>
            <a:ext cx="673153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2" name="Picture 1">
            <a:extLst>
              <a:ext uri="{FF2B5EF4-FFF2-40B4-BE49-F238E27FC236}">
                <a16:creationId xmlns:a16="http://schemas.microsoft.com/office/drawing/2014/main" id="{10CEF06E-A10E-059F-387F-4E889B77219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487013" y="194011"/>
            <a:ext cx="2206714" cy="1103357"/>
          </a:xfrm>
          <a:prstGeom prst="rect">
            <a:avLst/>
          </a:prstGeom>
        </p:spPr>
      </p:pic>
      <p:pic>
        <p:nvPicPr>
          <p:cNvPr id="3" name="r1Artboard 2edsw.pdf">
            <a:extLst>
              <a:ext uri="{FF2B5EF4-FFF2-40B4-BE49-F238E27FC236}">
                <a16:creationId xmlns:a16="http://schemas.microsoft.com/office/drawing/2014/main" id="{5D808F91-34F5-9067-C29D-DB14FE8C7A2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4978"/>
          <a:stretch/>
        </p:blipFill>
        <p:spPr>
          <a:xfrm>
            <a:off x="284473" y="3126059"/>
            <a:ext cx="3731941" cy="3731941"/>
          </a:xfrm>
          <a:prstGeom prst="rect">
            <a:avLst/>
          </a:prstGeom>
          <a:ln w="12700">
            <a:miter lim="400000"/>
          </a:ln>
        </p:spPr>
      </p:pic>
    </p:spTree>
    <p:extLst>
      <p:ext uri="{BB962C8B-B14F-4D97-AF65-F5344CB8AC3E}">
        <p14:creationId xmlns:p14="http://schemas.microsoft.com/office/powerpoint/2010/main" val="12254287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0"/>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rgbClr val="47D8AD"/>
                </a:solidFill>
                <a:latin typeface="Equip Extended Medium" panose="02000603000000020004" pitchFamily="2" charset="0"/>
              </a:defRPr>
            </a:lvl1pPr>
          </a:lstStyle>
          <a:p>
            <a:pPr lvl="0"/>
            <a:r>
              <a:rPr lang="en-GB" dirty="0"/>
              <a:t>8,400</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4224759" y="5876515"/>
            <a:ext cx="726396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4C3803A3-0B0B-E1F2-D449-62CDC63C6C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930" r="-2766"/>
          <a:stretch/>
        </p:blipFill>
        <p:spPr>
          <a:xfrm>
            <a:off x="0" y="4329642"/>
            <a:ext cx="3507129" cy="2528357"/>
          </a:xfrm>
          <a:prstGeom prst="rect">
            <a:avLst/>
          </a:prstGeom>
          <a:ln w="12700">
            <a:miter lim="400000"/>
          </a:ln>
        </p:spPr>
      </p:pic>
      <p:pic>
        <p:nvPicPr>
          <p:cNvPr id="2" name="Picture 1" descr="A logo on a black background&#10;&#10;Description automatically generated">
            <a:extLst>
              <a:ext uri="{FF2B5EF4-FFF2-40B4-BE49-F238E27FC236}">
                <a16:creationId xmlns:a16="http://schemas.microsoft.com/office/drawing/2014/main" id="{FECB85C8-5F32-C0F7-43B1-A7E317DF71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E23E787C-F954-6A83-960F-98BAE87B9CDE}"/>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CEAEF5A9-3F8F-008C-6FC9-9D0877FDC9DD}"/>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rgbClr val="47D8AD"/>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398"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4" name="Picture 3" descr="A logo on a black background&#10;&#10;Description automatically generated">
            <a:extLst>
              <a:ext uri="{FF2B5EF4-FFF2-40B4-BE49-F238E27FC236}">
                <a16:creationId xmlns:a16="http://schemas.microsoft.com/office/drawing/2014/main" id="{640F932F-9265-E965-D5A0-89D89BF0A7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5" name="Title 1">
            <a:extLst>
              <a:ext uri="{FF2B5EF4-FFF2-40B4-BE49-F238E27FC236}">
                <a16:creationId xmlns:a16="http://schemas.microsoft.com/office/drawing/2014/main" id="{41D4E2CE-3455-0AD4-4E03-C689CC2F7F73}"/>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6" name="Text Placeholder 7">
            <a:extLst>
              <a:ext uri="{FF2B5EF4-FFF2-40B4-BE49-F238E27FC236}">
                <a16:creationId xmlns:a16="http://schemas.microsoft.com/office/drawing/2014/main" id="{8245E685-83F5-8048-3889-1BFDE973170F}"/>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2"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4"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Extended Light" panose="02000503000000020004" pitchFamily="2" charset="0"/>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4"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Medium" panose="02000603000000020004" pitchFamily="2" charset="0"/>
              </a:defRPr>
            </a:lvl1pPr>
          </a:lstStyle>
          <a:p>
            <a:pPr lvl="0"/>
            <a:r>
              <a:rPr lang="en-GB" dirty="0"/>
              <a:t>Edit 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397" y="5876515"/>
            <a:ext cx="10862327"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0"/>
              </a:defRPr>
            </a:lvl1pPr>
          </a:lstStyle>
          <a:p>
            <a:pPr lvl="0"/>
            <a:r>
              <a:rPr lang="en-GB" dirty="0"/>
              <a:t>Edit Footnote</a:t>
            </a:r>
          </a:p>
        </p:txBody>
      </p:sp>
      <p:pic>
        <p:nvPicPr>
          <p:cNvPr id="4" name="Picture 3" descr="A logo on a black background&#10;&#10;Description automatically generated">
            <a:extLst>
              <a:ext uri="{FF2B5EF4-FFF2-40B4-BE49-F238E27FC236}">
                <a16:creationId xmlns:a16="http://schemas.microsoft.com/office/drawing/2014/main" id="{5D37BCFB-AAB3-B53A-BAD9-5D1866F36F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7" name="Title 1">
            <a:extLst>
              <a:ext uri="{FF2B5EF4-FFF2-40B4-BE49-F238E27FC236}">
                <a16:creationId xmlns:a16="http://schemas.microsoft.com/office/drawing/2014/main" id="{5AC910DD-F38C-2188-2224-DFBD65BAE95D}"/>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AFBC630D-ECE9-C2B0-5586-E6AE8545759D}"/>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9977626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914771"/>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3120863"/>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79677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924499"/>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513059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806499"/>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3120299"/>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7962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805935"/>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91420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3120299"/>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7962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923935"/>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513002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805935"/>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399" y="5876515"/>
            <a:ext cx="10483202"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431DB830-7826-FA03-85AD-AFED9CDD90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C7F7F359-CC46-5C7C-9532-E84118BC1A4E}"/>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157A42AD-4444-756F-08F2-30691481D899}"/>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111411"/>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757411"/>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4433411"/>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757411"/>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4433411"/>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2110847"/>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757411"/>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4433411"/>
            <a:ext cx="2959200" cy="318924"/>
          </a:xfrm>
          <a:prstGeom prst="rect">
            <a:avLst/>
          </a:prstGeom>
        </p:spPr>
        <p:txBody>
          <a:bodyPr lIns="0" tIns="72000" rIns="0" anchor="t">
            <a:spAutoFit/>
          </a:bodyPr>
          <a:lstStyle>
            <a:lvl1pPr marL="0" indent="0">
              <a:lnSpc>
                <a:spcPct val="100000"/>
              </a:lnSpc>
              <a:buNone/>
              <a:defRPr sz="1300" b="1" i="0">
                <a:solidFill>
                  <a:schemeClr val="tx1"/>
                </a:solidFill>
                <a:latin typeface="Equip Extended Medium" panose="02000603000000020004" pitchFamily="2" charset="0"/>
              </a:defRPr>
            </a:lvl1pPr>
          </a:lstStyle>
          <a:p>
            <a:pPr lvl="0"/>
            <a:r>
              <a:rPr lang="en-GB" dirty="0"/>
              <a:t>Edit 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399" y="5878400"/>
            <a:ext cx="10483202"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64E26531-8409-BE07-CDCB-1EE3AF6ADA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E0C6F1DB-C90D-52A7-E88D-354618FFA935}"/>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D74D8C95-5033-F282-FEE3-18D58A8C6188}"/>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79381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99990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675813"/>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76882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974913"/>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65082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793249"/>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999341"/>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675249"/>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76825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974349"/>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65025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397" y="6031902"/>
            <a:ext cx="1048320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C16233D9-8082-4FE0-CDF3-9A82836CD6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63F16A44-1304-01EB-0C2D-2016322F4AAE}"/>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4CDB9684-1BB3-2C83-0BFE-DED5B4D230AE}"/>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848475"/>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4170475"/>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847911"/>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494475"/>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4170475"/>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2752078" y="5876515"/>
            <a:ext cx="84296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0"/>
              </a:defRPr>
            </a:lvl1pPr>
          </a:lstStyle>
          <a:p>
            <a:pPr lvl="0"/>
            <a:r>
              <a:rPr lang="en-GB" dirty="0"/>
              <a:t>Edit Footnote</a:t>
            </a:r>
          </a:p>
        </p:txBody>
      </p:sp>
      <p:pic>
        <p:nvPicPr>
          <p:cNvPr id="6" name="r1Artboard 2edsw.pdf">
            <a:extLst>
              <a:ext uri="{FF2B5EF4-FFF2-40B4-BE49-F238E27FC236}">
                <a16:creationId xmlns:a16="http://schemas.microsoft.com/office/drawing/2014/main" id="{75D7B2A3-7ECB-E9E3-B907-5354D44097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930" r="-2766"/>
          <a:stretch/>
        </p:blipFill>
        <p:spPr>
          <a:xfrm>
            <a:off x="1" y="5173884"/>
            <a:ext cx="2336066" cy="1684115"/>
          </a:xfrm>
          <a:prstGeom prst="rect">
            <a:avLst/>
          </a:prstGeom>
          <a:ln w="12700">
            <a:miter lim="400000"/>
          </a:ln>
        </p:spPr>
      </p:pic>
      <p:pic>
        <p:nvPicPr>
          <p:cNvPr id="2" name="Picture 1" descr="A logo on a black background&#10;&#10;Description automatically generated">
            <a:extLst>
              <a:ext uri="{FF2B5EF4-FFF2-40B4-BE49-F238E27FC236}">
                <a16:creationId xmlns:a16="http://schemas.microsoft.com/office/drawing/2014/main" id="{7C69FBC6-0680-44C1-C806-96AFFF2DAE8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7" name="Title 1">
            <a:extLst>
              <a:ext uri="{FF2B5EF4-FFF2-40B4-BE49-F238E27FC236}">
                <a16:creationId xmlns:a16="http://schemas.microsoft.com/office/drawing/2014/main" id="{4E3F12B1-611F-BF39-D640-CF789EFB25B7}"/>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F07D5D30-3C44-4FAD-A926-82B18688E6C9}"/>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87F50A-9806-24DA-240C-1F9E9DB37F48}"/>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b="1" i="0" dirty="0">
              <a:latin typeface="Equip Extended Medium" panose="02000603000000020004" pitchFamily="2" charset="0"/>
            </a:endParaRPr>
          </a:p>
        </p:txBody>
      </p:sp>
      <p:pic>
        <p:nvPicPr>
          <p:cNvPr id="4" name="Picture 3" descr="A green infinity symbol on a black background&#10;&#10;Description automatically generated">
            <a:extLst>
              <a:ext uri="{FF2B5EF4-FFF2-40B4-BE49-F238E27FC236}">
                <a16:creationId xmlns:a16="http://schemas.microsoft.com/office/drawing/2014/main" id="{D5C1CD79-5DF4-37FE-1E8E-812B0E36F3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379494" y="930442"/>
            <a:ext cx="7812505" cy="5927558"/>
          </a:xfrm>
          <a:prstGeom prst="rect">
            <a:avLst/>
          </a:prstGeom>
        </p:spPr>
      </p:pic>
      <p:sp>
        <p:nvSpPr>
          <p:cNvPr id="7" name="Text Placeholder 7">
            <a:extLst>
              <a:ext uri="{FF2B5EF4-FFF2-40B4-BE49-F238E27FC236}">
                <a16:creationId xmlns:a16="http://schemas.microsoft.com/office/drawing/2014/main" id="{99F0CE08-D795-D328-19EE-741DE9990B3D}"/>
              </a:ext>
            </a:extLst>
          </p:cNvPr>
          <p:cNvSpPr>
            <a:spLocks noGrp="1"/>
          </p:cNvSpPr>
          <p:nvPr>
            <p:ph type="body" sz="quarter" idx="10" hasCustomPrompt="1"/>
          </p:nvPr>
        </p:nvSpPr>
        <p:spPr>
          <a:xfrm>
            <a:off x="473133" y="5876515"/>
            <a:ext cx="4492684"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pic>
        <p:nvPicPr>
          <p:cNvPr id="13" name="Graphic 12">
            <a:extLst>
              <a:ext uri="{FF2B5EF4-FFF2-40B4-BE49-F238E27FC236}">
                <a16:creationId xmlns:a16="http://schemas.microsoft.com/office/drawing/2014/main" id="{F5E520CB-3CF9-E0B5-F535-6386CBABCE1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8807" y="-46060"/>
            <a:ext cx="2195464" cy="1646598"/>
          </a:xfrm>
          <a:prstGeom prst="rect">
            <a:avLst/>
          </a:prstGeom>
        </p:spPr>
      </p:pic>
      <p:sp>
        <p:nvSpPr>
          <p:cNvPr id="15" name="Text Placeholder 7">
            <a:extLst>
              <a:ext uri="{FF2B5EF4-FFF2-40B4-BE49-F238E27FC236}">
                <a16:creationId xmlns:a16="http://schemas.microsoft.com/office/drawing/2014/main" id="{87140CB1-D3E4-617E-A7FD-C562D322E7E7}"/>
              </a:ext>
            </a:extLst>
          </p:cNvPr>
          <p:cNvSpPr>
            <a:spLocks noGrp="1"/>
          </p:cNvSpPr>
          <p:nvPr>
            <p:ph type="body" sz="quarter" idx="29" hasCustomPrompt="1"/>
          </p:nvPr>
        </p:nvSpPr>
        <p:spPr>
          <a:xfrm>
            <a:off x="460148" y="3492636"/>
            <a:ext cx="10637346"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sp>
        <p:nvSpPr>
          <p:cNvPr id="16" name="Title 1">
            <a:extLst>
              <a:ext uri="{FF2B5EF4-FFF2-40B4-BE49-F238E27FC236}">
                <a16:creationId xmlns:a16="http://schemas.microsoft.com/office/drawing/2014/main" id="{6AF72A19-DB6A-BD72-EDC0-CE1929A08BB5}"/>
              </a:ext>
            </a:extLst>
          </p:cNvPr>
          <p:cNvSpPr>
            <a:spLocks noGrp="1"/>
          </p:cNvSpPr>
          <p:nvPr>
            <p:ph type="title" hasCustomPrompt="1"/>
          </p:nvPr>
        </p:nvSpPr>
        <p:spPr>
          <a:xfrm>
            <a:off x="460148" y="2386801"/>
            <a:ext cx="6780242" cy="1042199"/>
          </a:xfrm>
          <a:prstGeom prst="rect">
            <a:avLst/>
          </a:prstGeom>
        </p:spPr>
        <p:txBody>
          <a:bodyPr wrap="square" tIns="72000" anchor="t">
            <a:spAutoFit/>
          </a:bodyPr>
          <a:lstStyle>
            <a:lvl1pPr>
              <a:lnSpc>
                <a:spcPct val="100000"/>
              </a:lnSpc>
              <a:spcBef>
                <a:spcPts val="0"/>
              </a:spcBef>
              <a:defRPr sz="6000" b="1" i="0">
                <a:solidFill>
                  <a:schemeClr val="tx2"/>
                </a:solidFill>
                <a:latin typeface="Equip Extended Medium" panose="02000603000000020004" pitchFamily="2" charset="0"/>
              </a:defRPr>
            </a:lvl1pPr>
          </a:lstStyle>
          <a:p>
            <a:r>
              <a:rPr lang="en-GB" dirty="0"/>
              <a:t>Edit title</a:t>
            </a:r>
            <a:endParaRPr lang="en-PT" dirty="0"/>
          </a:p>
        </p:txBody>
      </p:sp>
    </p:spTree>
    <p:extLst>
      <p:ext uri="{BB962C8B-B14F-4D97-AF65-F5344CB8AC3E}">
        <p14:creationId xmlns:p14="http://schemas.microsoft.com/office/powerpoint/2010/main" val="5654452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775872"/>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186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554824"/>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399" y="5876515"/>
            <a:ext cx="10504802"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3F02D690-175C-6444-A866-54054CF4D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A9648874-3A49-4BCE-5B96-955466643E95}"/>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0C65B086-89D8-A347-EA72-B079D6F71F34}"/>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398" y="5876515"/>
            <a:ext cx="1050480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AB09DEDB-FABD-FCD9-4263-CB1F87DBC0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47DB03F6-F38A-0B02-B2C6-0096299D8733}"/>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85E8ECE1-86C6-420B-6CC8-86A317E4E674}"/>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7755BB0C-A5C1-43E2-D711-18F6413345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CB4D393F-DA50-21E5-F4B4-C124C7B3F712}"/>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7DD8261C-145E-78CD-6650-746AE31296CD}"/>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1108"/>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282129"/>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1108"/>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27705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1108"/>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27705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688171"/>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4169192"/>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688171"/>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416411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688171"/>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416411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Edit this multiple lines option 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21539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4040385"/>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47B60B6B-7E5A-E42E-43DE-BFF44EEC04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981FD35C-5B9C-64A3-37E7-6104529820BE}"/>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A691CC4D-F63B-3322-A0C7-D23CBC90D9D8}"/>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685361"/>
            <a:ext cx="4726800" cy="1042199"/>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166382"/>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572424"/>
            <a:ext cx="4726800" cy="1042199"/>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4053445"/>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685361"/>
            <a:ext cx="4726800" cy="1042199"/>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2166382"/>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572424"/>
            <a:ext cx="4726800" cy="1042199"/>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Extended Light" panose="02000503000000020004" pitchFamily="2" charset="0"/>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4053445"/>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Medium" panose="02000603000000020004" pitchFamily="2" charset="0"/>
              </a:defRPr>
            </a:lvl1pPr>
          </a:lstStyle>
          <a:p>
            <a:pPr lvl="0"/>
            <a:r>
              <a:rPr lang="en-GB" dirty="0"/>
              <a:t>The word "technology" can also be used to refer to a collection of techniques</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20382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2038238"/>
            <a:ext cx="4726800" cy="36000"/>
          </a:xfrm>
          <a:solidFill>
            <a:schemeClr val="tx1"/>
          </a:solidFill>
        </p:spPr>
        <p:txBody>
          <a:bodyPr/>
          <a:lstStyle>
            <a:lvl1pPr marL="0" indent="0">
              <a:spcBef>
                <a:spcPts val="0"/>
              </a:spcBef>
              <a:buNone/>
              <a:defRPr b="1" i="0">
                <a:noFill/>
                <a:latin typeface="Equip Extended Medium" panose="02000603000000020004" pitchFamily="2" charset="0"/>
              </a:defRPr>
            </a:lvl1pPr>
          </a:lstStyle>
          <a:p>
            <a:r>
              <a:rPr lang="en-US" dirty="0"/>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924638"/>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924638"/>
            <a:ext cx="4726800" cy="36000"/>
          </a:xfrm>
          <a:solidFill>
            <a:schemeClr val="tx1"/>
          </a:solidFill>
        </p:spPr>
        <p:txBody>
          <a:bodyPr/>
          <a:lstStyle>
            <a:lvl1pPr marL="0" indent="0">
              <a:spcBef>
                <a:spcPts val="0"/>
              </a:spcBef>
              <a:buNone/>
              <a:defRPr b="1" i="0">
                <a:noFill/>
                <a:latin typeface="Equip Extended Medium" panose="02000603000000020004" pitchFamily="2" charset="0"/>
              </a:defRPr>
            </a:lvl1pPr>
          </a:lstStyle>
          <a:p>
            <a:r>
              <a:rPr lang="en-US" dirty="0"/>
              <a:t>Click icon to add picture</a:t>
            </a:r>
            <a:endParaRPr lang="en-PT" dirty="0"/>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4" name="Picture 3" descr="A logo on a black background&#10;&#10;Description automatically generated">
            <a:extLst>
              <a:ext uri="{FF2B5EF4-FFF2-40B4-BE49-F238E27FC236}">
                <a16:creationId xmlns:a16="http://schemas.microsoft.com/office/drawing/2014/main" id="{0C458835-B841-402B-6E5B-0E77743F24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5" name="Title 1">
            <a:extLst>
              <a:ext uri="{FF2B5EF4-FFF2-40B4-BE49-F238E27FC236}">
                <a16:creationId xmlns:a16="http://schemas.microsoft.com/office/drawing/2014/main" id="{CCF92F64-EA24-4004-DA81-7F7CC8174B4C}"/>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6" name="Text Placeholder 7">
            <a:extLst>
              <a:ext uri="{FF2B5EF4-FFF2-40B4-BE49-F238E27FC236}">
                <a16:creationId xmlns:a16="http://schemas.microsoft.com/office/drawing/2014/main" id="{5E24C0E6-590B-E6B2-1FD8-AB7317081003}"/>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921066"/>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Medium" panose="02000603000000020004" pitchFamily="2" charset="0"/>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86342"/>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Medium" panose="02000603000000020004" pitchFamily="2" charset="0"/>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2389815"/>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756061"/>
            <a:ext cx="2570400" cy="2998800"/>
          </a:xfrm>
          <a:prstGeom prst="rect">
            <a:avLst/>
          </a:prstGeom>
          <a:solidFill>
            <a:srgbClr val="D1F5EA"/>
          </a:solidFill>
        </p:spPr>
        <p:txBody>
          <a:bodyPr lIns="180000" tIns="180000" rIns="180000" bIns="144000" anchor="t">
            <a:noAutofit/>
          </a:bodyPr>
          <a:lstStyle>
            <a:lvl1pPr marL="171450" indent="-171450">
              <a:lnSpc>
                <a:spcPct val="150000"/>
              </a:lnSpc>
              <a:spcBef>
                <a:spcPts val="0"/>
              </a:spcBef>
              <a:buFont typeface="Arial" panose="020B0604020202020204" pitchFamily="34" charset="0"/>
              <a:buChar char="•"/>
              <a:defRPr sz="1100" b="0" i="0">
                <a:solidFill>
                  <a:schemeClr val="tx2"/>
                </a:solidFill>
                <a:latin typeface="Equip Extended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921066"/>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Medium" panose="02000603000000020004" pitchFamily="2" charset="0"/>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756061"/>
            <a:ext cx="2570400" cy="2998800"/>
          </a:xfrm>
          <a:prstGeom prst="rect">
            <a:avLst/>
          </a:prstGeom>
          <a:solidFill>
            <a:srgbClr val="EFF1F4"/>
          </a:solidFill>
        </p:spPr>
        <p:txBody>
          <a:bodyPr lIns="180000" tIns="180000" rIns="180000" bIns="144000" anchor="t">
            <a:noAutofit/>
          </a:bodyPr>
          <a:lstStyle>
            <a:lvl1pPr marL="171450" indent="-171450">
              <a:lnSpc>
                <a:spcPct val="150000"/>
              </a:lnSpc>
              <a:spcBef>
                <a:spcPts val="0"/>
              </a:spcBef>
              <a:buClr>
                <a:srgbClr val="8693A7"/>
              </a:buClr>
              <a:buFont typeface="Arial" panose="020B0604020202020204" pitchFamily="34" charset="0"/>
              <a:buChar char="•"/>
              <a:defRPr sz="1100" b="0" i="0">
                <a:solidFill>
                  <a:schemeClr val="bg2"/>
                </a:solidFill>
                <a:latin typeface="Equip Extended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921066"/>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Medium" panose="02000603000000020004" pitchFamily="2" charset="0"/>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756061"/>
            <a:ext cx="2570400" cy="2998800"/>
          </a:xfrm>
          <a:prstGeom prst="rect">
            <a:avLst/>
          </a:prstGeom>
          <a:solidFill>
            <a:srgbClr val="EFF1F4"/>
          </a:solidFill>
        </p:spPr>
        <p:txBody>
          <a:bodyPr lIns="180000" tIns="180000" rIns="180000" bIns="144000" anchor="t">
            <a:noAutofit/>
          </a:bodyPr>
          <a:lstStyle>
            <a:lvl1pPr marL="171450" indent="-171450">
              <a:lnSpc>
                <a:spcPct val="150000"/>
              </a:lnSpc>
              <a:spcBef>
                <a:spcPts val="0"/>
              </a:spcBef>
              <a:buClr>
                <a:srgbClr val="8693A7"/>
              </a:buClr>
              <a:buFont typeface="Arial" panose="020B0604020202020204" pitchFamily="34" charset="0"/>
              <a:buChar char="•"/>
              <a:defRPr sz="1100" b="0" i="0">
                <a:solidFill>
                  <a:schemeClr val="bg2"/>
                </a:solidFill>
                <a:latin typeface="Equip Extended Light" panose="02000503000000020004" pitchFamily="2" charset="0"/>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886342"/>
            <a:ext cx="2570400" cy="36000"/>
          </a:xfrm>
          <a:solidFill>
            <a:schemeClr val="tx1"/>
          </a:solidFill>
        </p:spPr>
        <p:txBody>
          <a:bodyPr/>
          <a:lstStyle>
            <a:lvl1pPr marL="0" indent="0">
              <a:spcBef>
                <a:spcPts val="0"/>
              </a:spcBef>
              <a:buNone/>
              <a:defRPr b="1" i="0">
                <a:noFill/>
                <a:latin typeface="Equip Extended Medium" panose="02000603000000020004" pitchFamily="2" charset="0"/>
              </a:defRPr>
            </a:lvl1pPr>
          </a:lstStyle>
          <a:p>
            <a:r>
              <a:rPr lang="en-US" dirty="0"/>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886342"/>
            <a:ext cx="2570400" cy="36000"/>
          </a:xfrm>
          <a:solidFill>
            <a:schemeClr val="bg2"/>
          </a:solidFill>
        </p:spPr>
        <p:txBody>
          <a:bodyPr/>
          <a:lstStyle>
            <a:lvl1pPr marL="0" indent="0">
              <a:spcBef>
                <a:spcPts val="0"/>
              </a:spcBef>
              <a:buNone/>
              <a:defRPr>
                <a:noFill/>
              </a:defRPr>
            </a:lvl1pPr>
          </a:lstStyle>
          <a:p>
            <a:r>
              <a:rPr lang="en-US" dirty="0"/>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886342"/>
            <a:ext cx="2570400" cy="36000"/>
          </a:xfrm>
          <a:solidFill>
            <a:schemeClr val="bg2"/>
          </a:solidFill>
        </p:spPr>
        <p:txBody>
          <a:bodyPr/>
          <a:lstStyle>
            <a:lvl1pPr marL="0" indent="0">
              <a:spcBef>
                <a:spcPts val="0"/>
              </a:spcBef>
              <a:buNone/>
              <a:defRPr b="1" i="0">
                <a:noFill/>
                <a:latin typeface="Equip Extended Medium" panose="02000603000000020004" pitchFamily="2" charset="0"/>
              </a:defRPr>
            </a:lvl1pPr>
          </a:lstStyle>
          <a:p>
            <a:r>
              <a:rPr lang="en-US" dirty="0"/>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3494185" y="5876515"/>
            <a:ext cx="7994539"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EF84360E-AE30-69B2-2AD1-F4AF37837D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930" r="-2766"/>
          <a:stretch/>
        </p:blipFill>
        <p:spPr>
          <a:xfrm>
            <a:off x="0" y="4687747"/>
            <a:ext cx="3010395" cy="2170252"/>
          </a:xfrm>
          <a:prstGeom prst="rect">
            <a:avLst/>
          </a:prstGeom>
          <a:ln w="12700">
            <a:miter lim="400000"/>
          </a:ln>
        </p:spPr>
      </p:pic>
      <p:pic>
        <p:nvPicPr>
          <p:cNvPr id="5" name="Picture 4" descr="A logo on a black background&#10;&#10;Description automatically generated">
            <a:extLst>
              <a:ext uri="{FF2B5EF4-FFF2-40B4-BE49-F238E27FC236}">
                <a16:creationId xmlns:a16="http://schemas.microsoft.com/office/drawing/2014/main" id="{30FC675B-FBE8-2FBC-1A2A-C925E925192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7" name="Title 1">
            <a:extLst>
              <a:ext uri="{FF2B5EF4-FFF2-40B4-BE49-F238E27FC236}">
                <a16:creationId xmlns:a16="http://schemas.microsoft.com/office/drawing/2014/main" id="{A7B66B3B-C02C-D21C-05C7-EAC70BAF8FC1}"/>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52D3C830-763F-D1DA-AD56-F018B6822BAA}"/>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20169647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057895"/>
            <a:ext cx="4338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description</a:t>
            </a:r>
          </a:p>
        </p:txBody>
      </p:sp>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5583067" y="1710384"/>
            <a:ext cx="5905658" cy="334313"/>
          </a:xfrm>
          <a:prstGeom prst="rect">
            <a:avLst/>
          </a:prstGeom>
        </p:spPr>
        <p:txBody>
          <a:bodyPr wrap="square" tIns="72000" numCol="1" spcCol="720000" anchor="t">
            <a:spAutoFit/>
          </a:bodyPr>
          <a:lstStyle>
            <a:lvl1pPr marL="0" indent="0" algn="l">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Light" panose="02000503000000020004" pitchFamily="2" charset="0"/>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Light" panose="02000503000000020004" pitchFamily="2" charset="0"/>
              </a:defRPr>
            </a:lvl1pPr>
          </a:lstStyle>
          <a:p>
            <a:pPr lvl="0"/>
            <a:r>
              <a:rPr lang="en-GB" dirty="0"/>
              <a:t>Edit description</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0">
                <a:solidFill>
                  <a:schemeClr val="bg1"/>
                </a:solidFill>
                <a:latin typeface="Equip Extended Light" panose="02000503000000020004" pitchFamily="2" charset="0"/>
              </a:defRPr>
            </a:lvl1pPr>
          </a:lstStyle>
          <a:p>
            <a:pPr lvl="0"/>
            <a:r>
              <a:rPr lang="en-GB" dirty="0"/>
              <a:t>Over</a:t>
            </a:r>
          </a:p>
        </p:txBody>
      </p:sp>
      <p:pic>
        <p:nvPicPr>
          <p:cNvPr id="2" name="r1Artboard 2edsw.pdf">
            <a:extLst>
              <a:ext uri="{FF2B5EF4-FFF2-40B4-BE49-F238E27FC236}">
                <a16:creationId xmlns:a16="http://schemas.microsoft.com/office/drawing/2014/main" id="{434A59D4-D006-0D02-6C41-F296E71CF6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0539" r="-43336"/>
          <a:stretch/>
        </p:blipFill>
        <p:spPr>
          <a:xfrm>
            <a:off x="1" y="4201610"/>
            <a:ext cx="4534297" cy="2656389"/>
          </a:xfrm>
          <a:prstGeom prst="rect">
            <a:avLst/>
          </a:prstGeom>
          <a:ln w="12700">
            <a:miter lim="400000"/>
          </a:ln>
        </p:spPr>
      </p:pic>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3472405" y="5876515"/>
            <a:ext cx="8016320"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4" name="Picture 3" descr="A logo on a black background&#10;&#10;Description automatically generated">
            <a:extLst>
              <a:ext uri="{FF2B5EF4-FFF2-40B4-BE49-F238E27FC236}">
                <a16:creationId xmlns:a16="http://schemas.microsoft.com/office/drawing/2014/main" id="{414E712D-53E2-21B7-5ACA-3B1CED2DA4F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2F4CB704-5414-56E0-36BF-8BA328618A76}"/>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2D73B559-2223-4B57-6EBC-2AF22F25333A}"/>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2189439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1_Quotes Purp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0D7FE3-C125-1038-C554-984FE29F647F}"/>
              </a:ext>
            </a:extLst>
          </p:cNvPr>
          <p:cNvSpPr/>
          <p:nvPr userDrawn="1"/>
        </p:nvSpPr>
        <p:spPr>
          <a:xfrm>
            <a:off x="0" y="0"/>
            <a:ext cx="12192000" cy="6858000"/>
          </a:xfrm>
          <a:prstGeom prst="rect">
            <a:avLst/>
          </a:prstGeom>
          <a:solidFill>
            <a:srgbClr val="2D0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3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Medium" panose="020006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489758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Medium" panose="020006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370389"/>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352737"/>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4029303"/>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795428"/>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399" y="5876515"/>
            <a:ext cx="10862326" cy="498475"/>
          </a:xfrm>
        </p:spPr>
        <p:txBody>
          <a:bodyPr anchor="ctr">
            <a:noAutofit/>
          </a:bodyPr>
          <a:lstStyle>
            <a:lvl1pPr marL="0" indent="0">
              <a:spcBef>
                <a:spcPts val="0"/>
              </a:spcBef>
              <a:buNone/>
              <a:defRPr sz="1000" b="0" i="0">
                <a:solidFill>
                  <a:schemeClr val="bg1"/>
                </a:solidFill>
                <a:latin typeface="Equip Extended Light" panose="02000503000000020004" pitchFamily="2" charset="0"/>
              </a:defRPr>
            </a:lvl1pPr>
          </a:lstStyle>
          <a:p>
            <a:pPr lvl="0"/>
            <a:r>
              <a:rPr lang="en-GB" dirty="0"/>
              <a:t>Edit Footnote</a:t>
            </a:r>
          </a:p>
        </p:txBody>
      </p:sp>
      <p:pic>
        <p:nvPicPr>
          <p:cNvPr id="5" name="Picture 4" descr="A logo on a black background&#10;&#10;Description automatically generated">
            <a:extLst>
              <a:ext uri="{FF2B5EF4-FFF2-40B4-BE49-F238E27FC236}">
                <a16:creationId xmlns:a16="http://schemas.microsoft.com/office/drawing/2014/main" id="{4E74E40F-7AB2-B3BB-BBB6-9717783430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7" name="Title 1">
            <a:extLst>
              <a:ext uri="{FF2B5EF4-FFF2-40B4-BE49-F238E27FC236}">
                <a16:creationId xmlns:a16="http://schemas.microsoft.com/office/drawing/2014/main" id="{BE717576-0AA3-ABA2-B8CE-DDC3B472463D}"/>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bg1"/>
                </a:solidFill>
                <a:latin typeface="Equip Extended Medium" panose="02000603000000020004" pitchFamily="2" charset="0"/>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C1346090-81C0-A02C-F0C4-F9C1840B02B1}"/>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bg1"/>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_1_Quotes Blue">
    <p:bg>
      <p:bgPr>
        <a:solidFill>
          <a:schemeClr val="accent4"/>
        </a:solidFill>
        <a:effectLst/>
      </p:bgPr>
    </p:bg>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927698"/>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604264"/>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85103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Medium" panose="020006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489758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Medium" panose="020006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370389"/>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49947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352737"/>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4029303"/>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Medium" panose="02000603000000020004" pitchFamily="2" charset="0"/>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795428"/>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92451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3541853" y="5876515"/>
            <a:ext cx="7946872" cy="498475"/>
          </a:xfrm>
        </p:spPr>
        <p:txBody>
          <a:bodyPr anchor="ctr">
            <a:noAutofit/>
          </a:bodyPr>
          <a:lstStyle>
            <a:lvl1pPr marL="0" indent="0">
              <a:spcBef>
                <a:spcPts val="0"/>
              </a:spcBef>
              <a:buNone/>
              <a:defRPr sz="1000" b="0" i="0">
                <a:solidFill>
                  <a:schemeClr val="bg1"/>
                </a:solidFill>
                <a:latin typeface="Equip Extended Light" panose="02000503000000020004" pitchFamily="2" charset="0"/>
              </a:defRPr>
            </a:lvl1pPr>
          </a:lstStyle>
          <a:p>
            <a:pPr lvl="0"/>
            <a:r>
              <a:rPr lang="en-GB" dirty="0"/>
              <a:t>Edit Footnote</a:t>
            </a:r>
          </a:p>
        </p:txBody>
      </p:sp>
      <p:pic>
        <p:nvPicPr>
          <p:cNvPr id="4" name="r1Artboard 2edsw.pdf">
            <a:extLst>
              <a:ext uri="{FF2B5EF4-FFF2-40B4-BE49-F238E27FC236}">
                <a16:creationId xmlns:a16="http://schemas.microsoft.com/office/drawing/2014/main" id="{3155A81D-E8A4-F0B4-E7B5-1770C1435E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4978"/>
          <a:stretch/>
        </p:blipFill>
        <p:spPr>
          <a:xfrm>
            <a:off x="284474" y="4189672"/>
            <a:ext cx="2668328" cy="2668328"/>
          </a:xfrm>
          <a:prstGeom prst="rect">
            <a:avLst/>
          </a:prstGeom>
          <a:ln w="12700">
            <a:miter lim="400000"/>
          </a:ln>
        </p:spPr>
      </p:pic>
      <p:pic>
        <p:nvPicPr>
          <p:cNvPr id="5" name="Picture 4" descr="A logo on a black background&#10;&#10;Description automatically generated">
            <a:extLst>
              <a:ext uri="{FF2B5EF4-FFF2-40B4-BE49-F238E27FC236}">
                <a16:creationId xmlns:a16="http://schemas.microsoft.com/office/drawing/2014/main" id="{4E74E40F-7AB2-B3BB-BBB6-9717783430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7" name="Title 1">
            <a:extLst>
              <a:ext uri="{FF2B5EF4-FFF2-40B4-BE49-F238E27FC236}">
                <a16:creationId xmlns:a16="http://schemas.microsoft.com/office/drawing/2014/main" id="{19D5F737-9438-4C57-5DBD-214384348380}"/>
              </a:ext>
            </a:extLst>
          </p:cNvPr>
          <p:cNvSpPr>
            <a:spLocks noGrp="1"/>
          </p:cNvSpPr>
          <p:nvPr>
            <p:ph type="title" hasCustomPrompt="1"/>
          </p:nvPr>
        </p:nvSpPr>
        <p:spPr>
          <a:xfrm>
            <a:off x="626398" y="481125"/>
            <a:ext cx="8708795" cy="611312"/>
          </a:xfrm>
          <a:prstGeom prst="rect">
            <a:avLst/>
          </a:prstGeom>
        </p:spPr>
        <p:txBody>
          <a:bodyPr wrap="square" tIns="72000" anchor="t">
            <a:spAutoFit/>
          </a:bodyPr>
          <a:lstStyle>
            <a:lvl1pPr>
              <a:lnSpc>
                <a:spcPct val="100000"/>
              </a:lnSpc>
              <a:spcBef>
                <a:spcPts val="0"/>
              </a:spcBef>
              <a:defRPr sz="3200" b="1" i="0">
                <a:solidFill>
                  <a:schemeClr val="bg1"/>
                </a:solidFill>
                <a:latin typeface="Equip Extended Medium" panose="02000603000000020004" pitchFamily="2" charset="0"/>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6EAC8655-9795-15A9-3E2E-64AF1AF2459D}"/>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bg1"/>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40504458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3093718"/>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770284"/>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105005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Medium" panose="02000603000000020004" pitchFamily="2" charset="0"/>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53456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Medium" panose="02000603000000020004" pitchFamily="2" charset="0"/>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711774"/>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528574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962307"/>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903797"/>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6" name="Picture 5" descr="A logo on a black background&#10;&#10;Description automatically generated">
            <a:extLst>
              <a:ext uri="{FF2B5EF4-FFF2-40B4-BE49-F238E27FC236}">
                <a16:creationId xmlns:a16="http://schemas.microsoft.com/office/drawing/2014/main" id="{D86C99B5-A04F-9B84-47B3-CD8D689A41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7" name="Content Placeholder 5">
            <a:extLst>
              <a:ext uri="{FF2B5EF4-FFF2-40B4-BE49-F238E27FC236}">
                <a16:creationId xmlns:a16="http://schemas.microsoft.com/office/drawing/2014/main" id="{FFDC28EF-74CF-9B33-AFA4-957C511177B1}"/>
              </a:ext>
            </a:extLst>
          </p:cNvPr>
          <p:cNvSpPr>
            <a:spLocks noGrp="1"/>
          </p:cNvSpPr>
          <p:nvPr>
            <p:ph sz="quarter" idx="11"/>
          </p:nvPr>
        </p:nvSpPr>
        <p:spPr>
          <a:xfrm>
            <a:off x="626400" y="1917319"/>
            <a:ext cx="4345198" cy="3648325"/>
          </a:xfrm>
        </p:spPr>
        <p:txBody>
          <a:bodyPr>
            <a:noAutofit/>
          </a:bodyPr>
          <a:lstStyle>
            <a:lvl1pPr>
              <a:spcBef>
                <a:spcPts val="0"/>
              </a:spcBef>
              <a:defRPr sz="1800" b="0" i="0">
                <a:solidFill>
                  <a:schemeClr val="tx2"/>
                </a:solidFill>
                <a:latin typeface="Equip Extended Light" panose="02000503000000020004" pitchFamily="2" charset="0"/>
              </a:defRPr>
            </a:lvl1pPr>
            <a:lvl2pPr>
              <a:spcBef>
                <a:spcPts val="0"/>
              </a:spcBef>
              <a:defRPr sz="1600" b="0" i="0">
                <a:solidFill>
                  <a:schemeClr val="tx2"/>
                </a:solidFill>
                <a:latin typeface="Equip Extended Light" panose="02000503000000020004" pitchFamily="2" charset="0"/>
              </a:defRPr>
            </a:lvl2pPr>
            <a:lvl3pPr>
              <a:spcBef>
                <a:spcPts val="0"/>
              </a:spcBef>
              <a:defRPr sz="1400" b="0" i="0">
                <a:solidFill>
                  <a:schemeClr val="tx2"/>
                </a:solidFill>
                <a:latin typeface="Equip Extended Light" panose="02000503000000020004" pitchFamily="2" charset="0"/>
              </a:defRPr>
            </a:lvl3pPr>
            <a:lvl4pPr>
              <a:spcBef>
                <a:spcPts val="0"/>
              </a:spcBef>
              <a:defRPr sz="1400" b="0" i="0">
                <a:solidFill>
                  <a:schemeClr val="tx2"/>
                </a:solidFill>
                <a:latin typeface="Equip Extended Light" panose="02000503000000020004" pitchFamily="2" charset="0"/>
              </a:defRPr>
            </a:lvl4pPr>
            <a:lvl5pPr>
              <a:spcBef>
                <a:spcPts val="0"/>
              </a:spcBef>
              <a:defRPr sz="1400"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8" name="Title 1">
            <a:extLst>
              <a:ext uri="{FF2B5EF4-FFF2-40B4-BE49-F238E27FC236}">
                <a16:creationId xmlns:a16="http://schemas.microsoft.com/office/drawing/2014/main" id="{821EE29A-5C24-A2FE-9F22-D7495AEE5244}"/>
              </a:ext>
            </a:extLst>
          </p:cNvPr>
          <p:cNvSpPr>
            <a:spLocks noGrp="1"/>
          </p:cNvSpPr>
          <p:nvPr>
            <p:ph type="title" hasCustomPrompt="1"/>
          </p:nvPr>
        </p:nvSpPr>
        <p:spPr>
          <a:xfrm>
            <a:off x="626398" y="481125"/>
            <a:ext cx="4345199"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9" name="Text Placeholder 7">
            <a:extLst>
              <a:ext uri="{FF2B5EF4-FFF2-40B4-BE49-F238E27FC236}">
                <a16:creationId xmlns:a16="http://schemas.microsoft.com/office/drawing/2014/main" id="{E17FA46D-9572-E683-EBC3-AD57F07289A6}"/>
              </a:ext>
            </a:extLst>
          </p:cNvPr>
          <p:cNvSpPr>
            <a:spLocks noGrp="1"/>
          </p:cNvSpPr>
          <p:nvPr>
            <p:ph type="body" sz="quarter" idx="29" hasCustomPrompt="1"/>
          </p:nvPr>
        </p:nvSpPr>
        <p:spPr>
          <a:xfrm>
            <a:off x="626401" y="1181784"/>
            <a:ext cx="4345199"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2_Section Big Title Blue 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1D3B7C-788D-84A8-292F-6B7F4ACF1E5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9" name="Picture 8">
            <a:extLst>
              <a:ext uri="{FF2B5EF4-FFF2-40B4-BE49-F238E27FC236}">
                <a16:creationId xmlns:a16="http://schemas.microsoft.com/office/drawing/2014/main" id="{DE6F4581-802A-B3A7-A3DA-5388CF73926D}"/>
              </a:ext>
            </a:extLst>
          </p:cNvPr>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b="-1460"/>
          <a:stretch/>
        </p:blipFill>
        <p:spPr>
          <a:xfrm>
            <a:off x="8533897" y="-1"/>
            <a:ext cx="3650064" cy="3774376"/>
          </a:xfrm>
          <a:prstGeom prst="rect">
            <a:avLst/>
          </a:prstGeom>
        </p:spPr>
      </p:pic>
      <p:pic>
        <p:nvPicPr>
          <p:cNvPr id="8" name="Picture 7">
            <a:extLst>
              <a:ext uri="{FF2B5EF4-FFF2-40B4-BE49-F238E27FC236}">
                <a16:creationId xmlns:a16="http://schemas.microsoft.com/office/drawing/2014/main" id="{7F831894-A3FE-C906-DE68-E786238B7C3B}"/>
              </a:ext>
            </a:extLst>
          </p:cNvPr>
          <p:cNvPicPr>
            <a:picLocks noChangeAspect="1"/>
          </p:cNvPicPr>
          <p:nvPr userDrawn="1"/>
        </p:nvPicPr>
        <p:blipFill rotWithShape="1">
          <a:blip r:embed="rId3" cstate="screen">
            <a:alphaModFix amt="38000"/>
            <a:extLst>
              <a:ext uri="{28A0092B-C50C-407E-A947-70E740481C1C}">
                <a14:useLocalDpi xmlns:a14="http://schemas.microsoft.com/office/drawing/2010/main"/>
              </a:ext>
            </a:extLst>
          </a:blip>
          <a:srcRect/>
          <a:stretch/>
        </p:blipFill>
        <p:spPr>
          <a:xfrm>
            <a:off x="-11324" y="2593645"/>
            <a:ext cx="4709045" cy="4264356"/>
          </a:xfrm>
          <a:prstGeom prst="rect">
            <a:avLst/>
          </a:prstGeom>
        </p:spPr>
      </p:pic>
      <p:pic>
        <p:nvPicPr>
          <p:cNvPr id="10" name="Picture 9" descr="A close up of a black background&#10;&#10;Description automatically generated">
            <a:extLst>
              <a:ext uri="{FF2B5EF4-FFF2-40B4-BE49-F238E27FC236}">
                <a16:creationId xmlns:a16="http://schemas.microsoft.com/office/drawing/2014/main" id="{F9760FA4-B60D-D4D3-C2E1-D102867462C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a:off x="1756071" y="6305"/>
            <a:ext cx="10435929" cy="5870210"/>
          </a:xfrm>
          <a:prstGeom prst="rect">
            <a:avLst/>
          </a:prstGeom>
        </p:spPr>
      </p:pic>
      <p:sp>
        <p:nvSpPr>
          <p:cNvPr id="2" name="Text Placeholder 7">
            <a:extLst>
              <a:ext uri="{FF2B5EF4-FFF2-40B4-BE49-F238E27FC236}">
                <a16:creationId xmlns:a16="http://schemas.microsoft.com/office/drawing/2014/main" id="{55530160-A08D-47FB-80EB-ADF6DD35A739}"/>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pic>
        <p:nvPicPr>
          <p:cNvPr id="7" name="Picture 6" descr="A logo on a black background&#10;&#10;Description automatically generated">
            <a:extLst>
              <a:ext uri="{FF2B5EF4-FFF2-40B4-BE49-F238E27FC236}">
                <a16:creationId xmlns:a16="http://schemas.microsoft.com/office/drawing/2014/main" id="{33B0508F-0A40-854A-842B-3BE82287F1C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
        <p:nvSpPr>
          <p:cNvPr id="6" name="Title 1">
            <a:extLst>
              <a:ext uri="{FF2B5EF4-FFF2-40B4-BE49-F238E27FC236}">
                <a16:creationId xmlns:a16="http://schemas.microsoft.com/office/drawing/2014/main" id="{AB70EDCD-BA65-6C70-349C-A249CE9932A1}"/>
              </a:ext>
            </a:extLst>
          </p:cNvPr>
          <p:cNvSpPr>
            <a:spLocks noGrp="1"/>
          </p:cNvSpPr>
          <p:nvPr>
            <p:ph type="title" hasCustomPrompt="1"/>
          </p:nvPr>
        </p:nvSpPr>
        <p:spPr>
          <a:xfrm>
            <a:off x="626399" y="2681405"/>
            <a:ext cx="9809530" cy="734423"/>
          </a:xfrm>
          <a:prstGeom prst="rect">
            <a:avLst/>
          </a:prstGeom>
        </p:spPr>
        <p:txBody>
          <a:bodyPr wrap="square" tIns="72000" anchor="t">
            <a:spAutoFit/>
          </a:bodyPr>
          <a:lstStyle>
            <a:lvl1pPr>
              <a:lnSpc>
                <a:spcPct val="100000"/>
              </a:lnSpc>
              <a:spcBef>
                <a:spcPts val="0"/>
              </a:spcBef>
              <a:defRPr sz="4000" b="1" i="0">
                <a:solidFill>
                  <a:schemeClr val="bg1"/>
                </a:solidFill>
                <a:latin typeface="Equip Extended Medium" panose="02000603000000020004" pitchFamily="2" charset="0"/>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F89F1067-F5B0-671E-E929-9F7441CBA4A5}"/>
              </a:ext>
            </a:extLst>
          </p:cNvPr>
          <p:cNvSpPr>
            <a:spLocks noGrp="1"/>
          </p:cNvSpPr>
          <p:nvPr>
            <p:ph type="body" sz="quarter" idx="29" hasCustomPrompt="1"/>
          </p:nvPr>
        </p:nvSpPr>
        <p:spPr>
          <a:xfrm>
            <a:off x="626402" y="3492636"/>
            <a:ext cx="9809530" cy="365091"/>
          </a:xfrm>
          <a:prstGeom prst="rect">
            <a:avLst/>
          </a:prstGeom>
        </p:spPr>
        <p:txBody>
          <a:bodyPr wrap="square" tIns="72000" anchor="t">
            <a:spAutoFit/>
          </a:bodyPr>
          <a:lstStyle>
            <a:lvl1pPr marL="0" indent="0">
              <a:lnSpc>
                <a:spcPct val="100000"/>
              </a:lnSpc>
              <a:spcBef>
                <a:spcPts val="0"/>
              </a:spcBef>
              <a:buNone/>
              <a:defRPr sz="1600" b="0" i="0">
                <a:solidFill>
                  <a:schemeClr val="tx1"/>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9721283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_4_Info Quotes Purple b">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ext Placeholder 7">
            <a:extLst>
              <a:ext uri="{FF2B5EF4-FFF2-40B4-BE49-F238E27FC236}">
                <a16:creationId xmlns:a16="http://schemas.microsoft.com/office/drawing/2014/main" id="{EF5C98EF-C62E-7F51-4BA4-952EFB3E0BDA}"/>
              </a:ext>
            </a:extLst>
          </p:cNvPr>
          <p:cNvSpPr>
            <a:spLocks noGrp="1"/>
          </p:cNvSpPr>
          <p:nvPr>
            <p:ph type="body" sz="quarter" idx="12" hasCustomPrompt="1"/>
          </p:nvPr>
        </p:nvSpPr>
        <p:spPr>
          <a:xfrm>
            <a:off x="7010399" y="3093718"/>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6" name="Text Placeholder 7">
            <a:extLst>
              <a:ext uri="{FF2B5EF4-FFF2-40B4-BE49-F238E27FC236}">
                <a16:creationId xmlns:a16="http://schemas.microsoft.com/office/drawing/2014/main" id="{CF44E55F-C3CD-56A7-9376-CBBA76904CF0}"/>
              </a:ext>
            </a:extLst>
          </p:cNvPr>
          <p:cNvSpPr>
            <a:spLocks noGrp="1"/>
          </p:cNvSpPr>
          <p:nvPr>
            <p:ph type="body" sz="quarter" idx="13" hasCustomPrompt="1"/>
          </p:nvPr>
        </p:nvSpPr>
        <p:spPr>
          <a:xfrm>
            <a:off x="7010399" y="2770284"/>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7" name="TextBox 6">
            <a:extLst>
              <a:ext uri="{FF2B5EF4-FFF2-40B4-BE49-F238E27FC236}">
                <a16:creationId xmlns:a16="http://schemas.microsoft.com/office/drawing/2014/main" id="{F1AAF0CB-44EF-C8E5-58EA-0CE7DED94441}"/>
              </a:ext>
            </a:extLst>
          </p:cNvPr>
          <p:cNvSpPr txBox="1"/>
          <p:nvPr userDrawn="1"/>
        </p:nvSpPr>
        <p:spPr>
          <a:xfrm>
            <a:off x="6333156" y="105005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8" name="TextBox 7">
            <a:extLst>
              <a:ext uri="{FF2B5EF4-FFF2-40B4-BE49-F238E27FC236}">
                <a16:creationId xmlns:a16="http://schemas.microsoft.com/office/drawing/2014/main" id="{03CAD172-C508-BA9F-39A9-257C184DA920}"/>
              </a:ext>
            </a:extLst>
          </p:cNvPr>
          <p:cNvSpPr txBox="1"/>
          <p:nvPr userDrawn="1"/>
        </p:nvSpPr>
        <p:spPr>
          <a:xfrm>
            <a:off x="10925052" y="553456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9" name="Text Placeholder 7">
            <a:extLst>
              <a:ext uri="{FF2B5EF4-FFF2-40B4-BE49-F238E27FC236}">
                <a16:creationId xmlns:a16="http://schemas.microsoft.com/office/drawing/2014/main" id="{D84279E6-713B-F8D9-D88B-740DD8E4E83D}"/>
              </a:ext>
            </a:extLst>
          </p:cNvPr>
          <p:cNvSpPr>
            <a:spLocks noGrp="1"/>
          </p:cNvSpPr>
          <p:nvPr>
            <p:ph type="body" sz="quarter" idx="34" hasCustomPrompt="1"/>
          </p:nvPr>
        </p:nvSpPr>
        <p:spPr>
          <a:xfrm>
            <a:off x="7010400" y="1711774"/>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10" name="Image">
            <a:extLst>
              <a:ext uri="{FF2B5EF4-FFF2-40B4-BE49-F238E27FC236}">
                <a16:creationId xmlns:a16="http://schemas.microsoft.com/office/drawing/2014/main" id="{352FEF1E-B177-2A34-52F6-7DD6C629780E}"/>
              </a:ext>
            </a:extLst>
          </p:cNvPr>
          <p:cNvSpPr>
            <a:spLocks noGrp="1" noChangeAspect="1"/>
          </p:cNvSpPr>
          <p:nvPr>
            <p:ph type="pic" sz="quarter" idx="30"/>
          </p:nvPr>
        </p:nvSpPr>
        <p:spPr>
          <a:xfrm>
            <a:off x="10094809" y="2665495"/>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2" name="Text Placeholder 7">
            <a:extLst>
              <a:ext uri="{FF2B5EF4-FFF2-40B4-BE49-F238E27FC236}">
                <a16:creationId xmlns:a16="http://schemas.microsoft.com/office/drawing/2014/main" id="{8270EE77-2AFE-3661-6C0B-87C44C8D5A14}"/>
              </a:ext>
            </a:extLst>
          </p:cNvPr>
          <p:cNvSpPr>
            <a:spLocks noGrp="1"/>
          </p:cNvSpPr>
          <p:nvPr>
            <p:ph type="body" sz="quarter" idx="35" hasCustomPrompt="1"/>
          </p:nvPr>
        </p:nvSpPr>
        <p:spPr>
          <a:xfrm>
            <a:off x="7010399" y="5285741"/>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Extended Light" panose="02000503000000020004" pitchFamily="2" charset="0"/>
              </a:defRPr>
            </a:lvl1pPr>
          </a:lstStyle>
          <a:p>
            <a:pPr lvl="0"/>
            <a:r>
              <a:rPr lang="en-GB" dirty="0"/>
              <a:t>Edit position</a:t>
            </a:r>
          </a:p>
        </p:txBody>
      </p:sp>
      <p:sp>
        <p:nvSpPr>
          <p:cNvPr id="14" name="Text Placeholder 7">
            <a:extLst>
              <a:ext uri="{FF2B5EF4-FFF2-40B4-BE49-F238E27FC236}">
                <a16:creationId xmlns:a16="http://schemas.microsoft.com/office/drawing/2014/main" id="{2C7F7777-0207-4181-9204-6F977281AEBD}"/>
              </a:ext>
            </a:extLst>
          </p:cNvPr>
          <p:cNvSpPr>
            <a:spLocks noGrp="1"/>
          </p:cNvSpPr>
          <p:nvPr>
            <p:ph type="body" sz="quarter" idx="36" hasCustomPrompt="1"/>
          </p:nvPr>
        </p:nvSpPr>
        <p:spPr>
          <a:xfrm>
            <a:off x="7010399" y="4962307"/>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15" name="Text Placeholder 7">
            <a:extLst>
              <a:ext uri="{FF2B5EF4-FFF2-40B4-BE49-F238E27FC236}">
                <a16:creationId xmlns:a16="http://schemas.microsoft.com/office/drawing/2014/main" id="{4F76BCC0-8EC5-3259-EB20-76527D2C4EEB}"/>
              </a:ext>
            </a:extLst>
          </p:cNvPr>
          <p:cNvSpPr>
            <a:spLocks noGrp="1"/>
          </p:cNvSpPr>
          <p:nvPr>
            <p:ph type="body" sz="quarter" idx="37" hasCustomPrompt="1"/>
          </p:nvPr>
        </p:nvSpPr>
        <p:spPr>
          <a:xfrm>
            <a:off x="7010400" y="3903797"/>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16" name="Image">
            <a:extLst>
              <a:ext uri="{FF2B5EF4-FFF2-40B4-BE49-F238E27FC236}">
                <a16:creationId xmlns:a16="http://schemas.microsoft.com/office/drawing/2014/main" id="{EC9CD0FB-4DCA-81DD-5870-78A083595881}"/>
              </a:ext>
            </a:extLst>
          </p:cNvPr>
          <p:cNvSpPr>
            <a:spLocks noGrp="1" noChangeAspect="1"/>
          </p:cNvSpPr>
          <p:nvPr>
            <p:ph type="pic" sz="quarter" idx="38"/>
          </p:nvPr>
        </p:nvSpPr>
        <p:spPr>
          <a:xfrm>
            <a:off x="10094809" y="4857518"/>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8" name="Text Placeholder 7">
            <a:extLst>
              <a:ext uri="{FF2B5EF4-FFF2-40B4-BE49-F238E27FC236}">
                <a16:creationId xmlns:a16="http://schemas.microsoft.com/office/drawing/2014/main" id="{99D9EE4A-8D8F-F93E-B07E-865D8DA6E21B}"/>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Picture 2" descr="A logo on a black background&#10;&#10;Description automatically generated">
            <a:extLst>
              <a:ext uri="{FF2B5EF4-FFF2-40B4-BE49-F238E27FC236}">
                <a16:creationId xmlns:a16="http://schemas.microsoft.com/office/drawing/2014/main" id="{95DEE509-9756-CB68-2C54-219FFBFB32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13" name="Content Placeholder 5">
            <a:extLst>
              <a:ext uri="{FF2B5EF4-FFF2-40B4-BE49-F238E27FC236}">
                <a16:creationId xmlns:a16="http://schemas.microsoft.com/office/drawing/2014/main" id="{9AAD7B2A-959E-389B-812D-1529B61D0962}"/>
              </a:ext>
            </a:extLst>
          </p:cNvPr>
          <p:cNvSpPr>
            <a:spLocks noGrp="1"/>
          </p:cNvSpPr>
          <p:nvPr>
            <p:ph sz="quarter" idx="11"/>
          </p:nvPr>
        </p:nvSpPr>
        <p:spPr>
          <a:xfrm>
            <a:off x="626400" y="1917319"/>
            <a:ext cx="4345198" cy="3648325"/>
          </a:xfrm>
        </p:spPr>
        <p:txBody>
          <a:bodyPr>
            <a:noAutofit/>
          </a:bodyPr>
          <a:lstStyle>
            <a:lvl1pPr>
              <a:spcBef>
                <a:spcPts val="0"/>
              </a:spcBef>
              <a:defRPr sz="1800" b="0" i="0">
                <a:solidFill>
                  <a:schemeClr val="tx2"/>
                </a:solidFill>
                <a:latin typeface="Equip Extended Light" panose="02000503000000020004" pitchFamily="2" charset="0"/>
              </a:defRPr>
            </a:lvl1pPr>
            <a:lvl2pPr>
              <a:spcBef>
                <a:spcPts val="0"/>
              </a:spcBef>
              <a:defRPr sz="1600" b="0" i="0">
                <a:solidFill>
                  <a:schemeClr val="tx2"/>
                </a:solidFill>
                <a:latin typeface="Equip Extended Light" panose="02000503000000020004" pitchFamily="2" charset="0"/>
              </a:defRPr>
            </a:lvl2pPr>
            <a:lvl3pPr>
              <a:spcBef>
                <a:spcPts val="0"/>
              </a:spcBef>
              <a:defRPr sz="1400" b="0" i="0">
                <a:solidFill>
                  <a:schemeClr val="tx2"/>
                </a:solidFill>
                <a:latin typeface="Equip Extended Light" panose="02000503000000020004" pitchFamily="2" charset="0"/>
              </a:defRPr>
            </a:lvl3pPr>
            <a:lvl4pPr>
              <a:spcBef>
                <a:spcPts val="0"/>
              </a:spcBef>
              <a:defRPr sz="1400" b="0" i="0">
                <a:solidFill>
                  <a:schemeClr val="tx2"/>
                </a:solidFill>
                <a:latin typeface="Equip Extended Light" panose="02000503000000020004" pitchFamily="2" charset="0"/>
              </a:defRPr>
            </a:lvl4pPr>
            <a:lvl5pPr>
              <a:spcBef>
                <a:spcPts val="0"/>
              </a:spcBef>
              <a:defRPr sz="1400" b="0" i="0">
                <a:solidFill>
                  <a:schemeClr val="tx2"/>
                </a:solidFill>
                <a:latin typeface="Equip Extended Light"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T" dirty="0"/>
          </a:p>
        </p:txBody>
      </p:sp>
      <p:sp>
        <p:nvSpPr>
          <p:cNvPr id="17" name="Title 1">
            <a:extLst>
              <a:ext uri="{FF2B5EF4-FFF2-40B4-BE49-F238E27FC236}">
                <a16:creationId xmlns:a16="http://schemas.microsoft.com/office/drawing/2014/main" id="{E34ABA28-AD19-40D2-EF31-AE89A0677FF1}"/>
              </a:ext>
            </a:extLst>
          </p:cNvPr>
          <p:cNvSpPr>
            <a:spLocks noGrp="1"/>
          </p:cNvSpPr>
          <p:nvPr>
            <p:ph type="title" hasCustomPrompt="1"/>
          </p:nvPr>
        </p:nvSpPr>
        <p:spPr>
          <a:xfrm>
            <a:off x="626399" y="481125"/>
            <a:ext cx="4345198"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Medium" panose="02000603000000020004" pitchFamily="2" charset="0"/>
              </a:defRPr>
            </a:lvl1pPr>
          </a:lstStyle>
          <a:p>
            <a:r>
              <a:rPr lang="en-GB" dirty="0"/>
              <a:t>Edit title</a:t>
            </a:r>
            <a:endParaRPr lang="en-PT" dirty="0"/>
          </a:p>
        </p:txBody>
      </p:sp>
      <p:sp>
        <p:nvSpPr>
          <p:cNvPr id="20" name="Text Placeholder 7">
            <a:extLst>
              <a:ext uri="{FF2B5EF4-FFF2-40B4-BE49-F238E27FC236}">
                <a16:creationId xmlns:a16="http://schemas.microsoft.com/office/drawing/2014/main" id="{887D96BC-DE93-A46D-7F89-84BDA9BBD533}"/>
              </a:ext>
            </a:extLst>
          </p:cNvPr>
          <p:cNvSpPr>
            <a:spLocks noGrp="1"/>
          </p:cNvSpPr>
          <p:nvPr>
            <p:ph type="body" sz="quarter" idx="29" hasCustomPrompt="1"/>
          </p:nvPr>
        </p:nvSpPr>
        <p:spPr>
          <a:xfrm>
            <a:off x="626402" y="1181784"/>
            <a:ext cx="4345198"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social networks</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4967999" y="5876515"/>
            <a:ext cx="6520725"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pic>
        <p:nvPicPr>
          <p:cNvPr id="3" name="r1Artboard 2edsw.pdf">
            <a:extLst>
              <a:ext uri="{FF2B5EF4-FFF2-40B4-BE49-F238E27FC236}">
                <a16:creationId xmlns:a16="http://schemas.microsoft.com/office/drawing/2014/main" id="{363055EC-1CC4-251D-A509-EF8BBADC86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7188" r="-22199"/>
          <a:stretch/>
        </p:blipFill>
        <p:spPr>
          <a:xfrm>
            <a:off x="1" y="4677518"/>
            <a:ext cx="2359512" cy="2180482"/>
          </a:xfrm>
          <a:prstGeom prst="rect">
            <a:avLst/>
          </a:prstGeom>
          <a:ln w="12700">
            <a:miter lim="400000"/>
          </a:ln>
        </p:spPr>
      </p:pic>
      <p:pic>
        <p:nvPicPr>
          <p:cNvPr id="4" name="Picture 3" descr="A logo on a black background&#10;&#10;Description automatically generated">
            <a:extLst>
              <a:ext uri="{FF2B5EF4-FFF2-40B4-BE49-F238E27FC236}">
                <a16:creationId xmlns:a16="http://schemas.microsoft.com/office/drawing/2014/main" id="{B25BBD67-53FF-2E35-3EF5-7051D040BAD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86645" y="194011"/>
            <a:ext cx="852789" cy="1103357"/>
          </a:xfrm>
          <a:prstGeom prst="rect">
            <a:avLst/>
          </a:prstGeom>
        </p:spPr>
      </p:pic>
      <p:sp>
        <p:nvSpPr>
          <p:cNvPr id="6" name="Title 1">
            <a:extLst>
              <a:ext uri="{FF2B5EF4-FFF2-40B4-BE49-F238E27FC236}">
                <a16:creationId xmlns:a16="http://schemas.microsoft.com/office/drawing/2014/main" id="{8D40FD5F-E79B-CC10-229C-FEF657A7ABED}"/>
              </a:ext>
            </a:extLst>
          </p:cNvPr>
          <p:cNvSpPr txBox="1">
            <a:spLocks/>
          </p:cNvSpPr>
          <p:nvPr userDrawn="1"/>
        </p:nvSpPr>
        <p:spPr>
          <a:xfrm>
            <a:off x="626398" y="481125"/>
            <a:ext cx="8708795" cy="611312"/>
          </a:xfrm>
          <a:prstGeom prst="rect">
            <a:avLst/>
          </a:prstGeom>
        </p:spPr>
        <p:txBody>
          <a:bodyPr vert="horz" wrap="square" lIns="91440" tIns="72000" rIns="91440" bIns="45720" rtlCol="0" anchor="t">
            <a:spAutoFit/>
          </a:bodyPr>
          <a:lstStyle>
            <a:lvl1pPr algn="l" defTabSz="914400" rtl="0" eaLnBrk="1" latinLnBrk="0" hangingPunct="1">
              <a:lnSpc>
                <a:spcPct val="100000"/>
              </a:lnSpc>
              <a:spcBef>
                <a:spcPts val="0"/>
              </a:spcBef>
              <a:buNone/>
              <a:defRPr sz="3200" b="1" i="0" kern="1200">
                <a:solidFill>
                  <a:schemeClr val="tx2"/>
                </a:solidFill>
                <a:latin typeface="☞EQUIPEXTENDED-BOLD" panose="02000603000000020004" pitchFamily="2" charset="77"/>
                <a:ea typeface="+mj-ea"/>
                <a:cs typeface="+mj-cs"/>
              </a:defRPr>
            </a:lvl1pPr>
          </a:lstStyle>
          <a:p>
            <a:r>
              <a:rPr lang="en-GB" dirty="0">
                <a:latin typeface="Equip Extended Medium" panose="02000603000000020004" pitchFamily="2" charset="0"/>
              </a:rPr>
              <a:t>Edit title</a:t>
            </a:r>
            <a:endParaRPr lang="en-PT" dirty="0">
              <a:latin typeface="Equip Extended Medium" panose="02000603000000020004" pitchFamily="2" charset="0"/>
            </a:endParaRPr>
          </a:p>
        </p:txBody>
      </p:sp>
      <p:sp>
        <p:nvSpPr>
          <p:cNvPr id="7" name="Text Placeholder 7">
            <a:extLst>
              <a:ext uri="{FF2B5EF4-FFF2-40B4-BE49-F238E27FC236}">
                <a16:creationId xmlns:a16="http://schemas.microsoft.com/office/drawing/2014/main" id="{BEA9FBC9-9CBF-BCC7-E726-8A82411778C9}"/>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3590941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6" y="3923120"/>
            <a:ext cx="4691614" cy="426646"/>
          </a:xfrm>
          <a:prstGeom prst="rect">
            <a:avLst/>
          </a:prstGeom>
        </p:spPr>
        <p:txBody>
          <a:bodyPr wrap="square" lIns="0" tIns="72000" rIns="0" anchor="b">
            <a:spAutoFit/>
          </a:bodyPr>
          <a:lstStyle>
            <a:lvl1pPr>
              <a:lnSpc>
                <a:spcPct val="100000"/>
              </a:lnSpc>
              <a:spcBef>
                <a:spcPts val="0"/>
              </a:spcBef>
              <a:defRPr sz="2000" b="1" i="0">
                <a:solidFill>
                  <a:srgbClr val="47D8AD"/>
                </a:solidFill>
                <a:latin typeface="Equip Extended Medium" panose="02000603000000020004" pitchFamily="2" charset="0"/>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6" y="449332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6" y="484911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6" y="520491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social networks</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2"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3" y="449214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3" y="484793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3" y="520373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0"/>
              </a:defRPr>
            </a:lvl1pPr>
          </a:lstStyle>
          <a:p>
            <a:pPr lvl="0"/>
            <a:r>
              <a:rPr lang="en-GB" dirty="0"/>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3"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rgbClr val="47D8AD"/>
                </a:solidFill>
                <a:latin typeface="Equip Extended Medium" panose="02000603000000020004" pitchFamily="2" charset="0"/>
              </a:defRPr>
            </a:lvl1pPr>
          </a:lstStyle>
          <a:p>
            <a:pPr lvl="0"/>
            <a:r>
              <a:rPr lang="en-GB" dirty="0"/>
              <a:t>Edit presenter name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823125" y="5876515"/>
            <a:ext cx="10665599"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
        <p:nvSpPr>
          <p:cNvPr id="7" name="Title 1">
            <a:extLst>
              <a:ext uri="{FF2B5EF4-FFF2-40B4-BE49-F238E27FC236}">
                <a16:creationId xmlns:a16="http://schemas.microsoft.com/office/drawing/2014/main" id="{5F0084CC-F52A-05B5-2333-38D436C6A164}"/>
              </a:ext>
            </a:extLst>
          </p:cNvPr>
          <p:cNvSpPr txBox="1">
            <a:spLocks/>
          </p:cNvSpPr>
          <p:nvPr userDrawn="1"/>
        </p:nvSpPr>
        <p:spPr>
          <a:xfrm>
            <a:off x="626398" y="481125"/>
            <a:ext cx="8708795" cy="611312"/>
          </a:xfrm>
          <a:prstGeom prst="rect">
            <a:avLst/>
          </a:prstGeom>
        </p:spPr>
        <p:txBody>
          <a:bodyPr vert="horz" wrap="square" lIns="91440" tIns="72000" rIns="91440" bIns="45720" rtlCol="0" anchor="t">
            <a:spAutoFit/>
          </a:bodyPr>
          <a:lstStyle>
            <a:lvl1pPr algn="l" defTabSz="914400" rtl="0" eaLnBrk="1" latinLnBrk="0" hangingPunct="1">
              <a:lnSpc>
                <a:spcPct val="100000"/>
              </a:lnSpc>
              <a:spcBef>
                <a:spcPts val="0"/>
              </a:spcBef>
              <a:buNone/>
              <a:defRPr sz="3200" b="1" i="0" kern="1200">
                <a:solidFill>
                  <a:schemeClr val="tx2"/>
                </a:solidFill>
                <a:latin typeface="☞EQUIPEXTENDED-BOLD" panose="02000603000000020004" pitchFamily="2" charset="77"/>
                <a:ea typeface="+mj-ea"/>
                <a:cs typeface="+mj-cs"/>
              </a:defRPr>
            </a:lvl1pPr>
          </a:lstStyle>
          <a:p>
            <a:r>
              <a:rPr lang="en-GB" dirty="0">
                <a:latin typeface="Equip Extended Medium" panose="02000603000000020004" pitchFamily="2" charset="0"/>
              </a:rPr>
              <a:t>Edit title</a:t>
            </a:r>
            <a:endParaRPr lang="en-PT" dirty="0">
              <a:latin typeface="Equip Extended Medium" panose="02000603000000020004" pitchFamily="2" charset="0"/>
            </a:endParaRPr>
          </a:p>
        </p:txBody>
      </p:sp>
      <p:sp>
        <p:nvSpPr>
          <p:cNvPr id="8" name="Text Placeholder 7">
            <a:extLst>
              <a:ext uri="{FF2B5EF4-FFF2-40B4-BE49-F238E27FC236}">
                <a16:creationId xmlns:a16="http://schemas.microsoft.com/office/drawing/2014/main" id="{5199D6BB-8DF2-CB37-D8F3-96E8EFE37BEA}"/>
              </a:ext>
            </a:extLst>
          </p:cNvPr>
          <p:cNvSpPr>
            <a:spLocks noGrp="1"/>
          </p:cNvSpPr>
          <p:nvPr>
            <p:ph type="body" sz="quarter" idx="29" hasCustomPrompt="1"/>
          </p:nvPr>
        </p:nvSpPr>
        <p:spPr>
          <a:xfrm>
            <a:off x="626401" y="1181784"/>
            <a:ext cx="8708795" cy="426646"/>
          </a:xfrm>
          <a:prstGeom prst="rect">
            <a:avLst/>
          </a:prstGeom>
        </p:spPr>
        <p:txBody>
          <a:bodyPr wrap="square" tIns="72000" anchor="t">
            <a:spAutoFit/>
          </a:bodyPr>
          <a:lstStyle>
            <a:lvl1pPr marL="0" indent="0">
              <a:lnSpc>
                <a:spcPct val="100000"/>
              </a:lnSpc>
              <a:spcBef>
                <a:spcPts val="0"/>
              </a:spcBef>
              <a:buNone/>
              <a:defRPr sz="2000" b="0" i="0">
                <a:solidFill>
                  <a:schemeClr val="tx2"/>
                </a:solidFill>
                <a:latin typeface="Equip Extended Light" panose="02000503000000020004" pitchFamily="2" charset="0"/>
              </a:defRPr>
            </a:lvl1pPr>
          </a:lstStyle>
          <a:p>
            <a:pPr lvl="0"/>
            <a:r>
              <a:rPr lang="en-GB" dirty="0"/>
              <a:t>Edit subtitle</a:t>
            </a:r>
          </a:p>
        </p:txBody>
      </p:sp>
    </p:spTree>
    <p:extLst>
      <p:ext uri="{BB962C8B-B14F-4D97-AF65-F5344CB8AC3E}">
        <p14:creationId xmlns:p14="http://schemas.microsoft.com/office/powerpoint/2010/main" val="34313738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1" i="0">
                <a:solidFill>
                  <a:schemeClr val="tx2"/>
                </a:solidFill>
                <a:latin typeface="Equip Extended Medium" panose="02000603000000020004" pitchFamily="2" charset="0"/>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39697" y="5876515"/>
            <a:ext cx="10849028" cy="498475"/>
          </a:xfrm>
        </p:spPr>
        <p:txBody>
          <a:bodyPr anchor="ctr">
            <a:noAutofit/>
          </a:bodyPr>
          <a:lstStyle>
            <a:lvl1pPr marL="0" indent="0">
              <a:spcBef>
                <a:spcPts val="0"/>
              </a:spcBef>
              <a:buNone/>
              <a:defRPr sz="1000" b="0" i="0">
                <a:solidFill>
                  <a:schemeClr val="tx2"/>
                </a:solidFill>
                <a:latin typeface="Equip Extended Light" panose="02000503000000020004" pitchFamily="2" charset="0"/>
              </a:defRPr>
            </a:lvl1pPr>
          </a:lstStyle>
          <a:p>
            <a:pPr lvl="0"/>
            <a:r>
              <a:rPr lang="en-GB" dirty="0"/>
              <a:t>Edit Footnote</a:t>
            </a:r>
          </a:p>
        </p:txBody>
      </p:sp>
    </p:spTree>
    <p:extLst>
      <p:ext uri="{BB962C8B-B14F-4D97-AF65-F5344CB8AC3E}">
        <p14:creationId xmlns:p14="http://schemas.microsoft.com/office/powerpoint/2010/main" val="2566240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4_Section Big Title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2E33A3-5181-1903-0F77-96D04C248AAE}"/>
              </a:ext>
            </a:extLst>
          </p:cNvPr>
          <p:cNvSpPr/>
          <p:nvPr userDrawn="1"/>
        </p:nvSpPr>
        <p:spPr>
          <a:xfrm>
            <a:off x="0" y="0"/>
            <a:ext cx="12192000" cy="6858000"/>
          </a:xfrm>
          <a:prstGeom prst="rect">
            <a:avLst/>
          </a:prstGeom>
          <a:solidFill>
            <a:srgbClr val="070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6" name="Picture 5" descr="A close up of a metal object&#10;&#10;Description automatically generated">
            <a:extLst>
              <a:ext uri="{FF2B5EF4-FFF2-40B4-BE49-F238E27FC236}">
                <a16:creationId xmlns:a16="http://schemas.microsoft.com/office/drawing/2014/main" id="{5F1459FF-34C0-BE46-FBE6-AFAF4F22A1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rgbClr val="07041F">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659559"/>
            <a:ext cx="9767782" cy="769441"/>
          </a:xfrm>
          <a:prstGeom prst="rect">
            <a:avLst/>
          </a:prstGeom>
        </p:spPr>
        <p:txBody>
          <a:bodyPr lIns="72000" anchor="ctr">
            <a:spAutoFit/>
          </a:bodyPr>
          <a:lstStyle>
            <a:lvl1pPr>
              <a:lnSpc>
                <a:spcPct val="100000"/>
              </a:lnSpc>
              <a:defRPr sz="4400" b="1" i="0">
                <a:solidFill>
                  <a:schemeClr val="bg1"/>
                </a:solidFill>
                <a:latin typeface="Equip Extended Medium" panose="02000603000000020004" pitchFamily="2" charset="0"/>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0"/>
              </a:defRPr>
            </a:lvl1pPr>
          </a:lstStyle>
          <a:p>
            <a:pPr lvl="0"/>
            <a:r>
              <a:rPr lang="en-GB" dirty="0"/>
              <a:t>Edit Footnote</a:t>
            </a:r>
          </a:p>
        </p:txBody>
      </p:sp>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3744883"/>
            <a:ext cx="9767782" cy="709219"/>
          </a:xfrm>
        </p:spPr>
        <p:txBody>
          <a:bodyPr tIns="108000" anchor="t">
            <a:spAutoFit/>
          </a:bodyPr>
          <a:lstStyle>
            <a:lvl1pPr marL="0" indent="0">
              <a:lnSpc>
                <a:spcPct val="100000"/>
              </a:lnSpc>
              <a:buNone/>
              <a:defRPr sz="1200" b="0" i="0">
                <a:solidFill>
                  <a:schemeClr val="bg1"/>
                </a:solidFill>
                <a:latin typeface="Equip Extended Light" panose="02000503000000020004" pitchFamily="2" charset="0"/>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pic>
        <p:nvPicPr>
          <p:cNvPr id="2" name="Picture 1" descr="A logo on a black background&#10;&#10;Description automatically generated">
            <a:extLst>
              <a:ext uri="{FF2B5EF4-FFF2-40B4-BE49-F238E27FC236}">
                <a16:creationId xmlns:a16="http://schemas.microsoft.com/office/drawing/2014/main" id="{7910E2E2-2392-29D7-A04B-6B54C76270B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pic>
        <p:nvPicPr>
          <p:cNvPr id="17" name="Picture 16">
            <a:extLst>
              <a:ext uri="{FF2B5EF4-FFF2-40B4-BE49-F238E27FC236}">
                <a16:creationId xmlns:a16="http://schemas.microsoft.com/office/drawing/2014/main" id="{77D339C5-5D81-3B70-1C21-6FF3C85EE363}"/>
              </a:ext>
            </a:extLst>
          </p:cNvPr>
          <p:cNvPicPr>
            <a:picLocks noChangeAspect="1"/>
          </p:cNvPicPr>
          <p:nvPr userDrawn="1"/>
        </p:nvPicPr>
        <p:blipFill rotWithShape="1">
          <a:blip r:embed="rId4" cstate="screen">
            <a:alphaModFix amt="57000"/>
            <a:extLst>
              <a:ext uri="{28A0092B-C50C-407E-A947-70E740481C1C}">
                <a14:useLocalDpi xmlns:a14="http://schemas.microsoft.com/office/drawing/2010/main"/>
              </a:ext>
            </a:extLst>
          </a:blip>
          <a:srcRect/>
          <a:stretch/>
        </p:blipFill>
        <p:spPr>
          <a:xfrm rot="16200000">
            <a:off x="4712899" y="-620956"/>
            <a:ext cx="6858155" cy="8100051"/>
          </a:xfrm>
          <a:prstGeom prst="rect">
            <a:avLst/>
          </a:prstGeom>
        </p:spPr>
      </p:pic>
    </p:spTree>
    <p:extLst>
      <p:ext uri="{BB962C8B-B14F-4D97-AF65-F5344CB8AC3E}">
        <p14:creationId xmlns:p14="http://schemas.microsoft.com/office/powerpoint/2010/main" val="3258412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4_Section Big Title Im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8" y="2131632"/>
            <a:ext cx="5211954" cy="707886"/>
          </a:xfrm>
          <a:prstGeom prst="rect">
            <a:avLst/>
          </a:prstGeom>
        </p:spPr>
        <p:txBody>
          <a:bodyPr wrap="square" lIns="72000" anchor="ctr">
            <a:spAutoFit/>
          </a:bodyPr>
          <a:lstStyle>
            <a:lvl1pPr>
              <a:lnSpc>
                <a:spcPct val="100000"/>
              </a:lnSpc>
              <a:defRPr sz="4000" b="1" i="0">
                <a:solidFill>
                  <a:schemeClr val="tx2"/>
                </a:solidFill>
                <a:latin typeface="Equip Extended Medium" panose="02000603000000020004" pitchFamily="2" charset="0"/>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5209816" cy="498475"/>
          </a:xfrm>
        </p:spPr>
        <p:txBody>
          <a:bodyPr anchor="ctr">
            <a:noAutofit/>
          </a:bodyPr>
          <a:lstStyle>
            <a:lvl1pPr marL="0" indent="0">
              <a:buNone/>
              <a:defRPr sz="1000" b="0" i="0">
                <a:solidFill>
                  <a:schemeClr val="tx2"/>
                </a:solidFill>
                <a:latin typeface="Equip Extended Light" panose="02000503000000020004" pitchFamily="2" charset="0"/>
              </a:defRPr>
            </a:lvl1pPr>
          </a:lstStyle>
          <a:p>
            <a:pPr lvl="0"/>
            <a:r>
              <a:rPr lang="en-GB" dirty="0"/>
              <a:t>Edit Footnote</a:t>
            </a:r>
          </a:p>
        </p:txBody>
      </p:sp>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3134022"/>
            <a:ext cx="5211953" cy="489608"/>
          </a:xfrm>
        </p:spPr>
        <p:txBody>
          <a:bodyPr wrap="square" tIns="108000" anchor="t">
            <a:spAutoFit/>
          </a:bodyPr>
          <a:lstStyle>
            <a:lvl1pPr marL="0" indent="0">
              <a:lnSpc>
                <a:spcPct val="110000"/>
              </a:lnSpc>
              <a:buNone/>
              <a:defRPr sz="1000" b="0" i="0">
                <a:solidFill>
                  <a:schemeClr val="tx2"/>
                </a:solidFill>
                <a:latin typeface="Equip Extended Light" panose="02000503000000020004"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p:txBody>
      </p:sp>
      <p:sp>
        <p:nvSpPr>
          <p:cNvPr id="3" name="Rectangle 2">
            <a:extLst>
              <a:ext uri="{FF2B5EF4-FFF2-40B4-BE49-F238E27FC236}">
                <a16:creationId xmlns:a16="http://schemas.microsoft.com/office/drawing/2014/main" id="{A3B7EBE7-2BF1-9367-AAE8-8B51284FA6F4}"/>
              </a:ext>
            </a:extLst>
          </p:cNvPr>
          <p:cNvSpPr/>
          <p:nvPr userDrawn="1"/>
        </p:nvSpPr>
        <p:spPr>
          <a:xfrm>
            <a:off x="7713336" y="0"/>
            <a:ext cx="4494706" cy="6858000"/>
          </a:xfrm>
          <a:prstGeom prst="rect">
            <a:avLst/>
          </a:prstGeom>
          <a:solidFill>
            <a:srgbClr val="47D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on a black background&#10;&#10;Description automatically generated">
            <a:extLst>
              <a:ext uri="{FF2B5EF4-FFF2-40B4-BE49-F238E27FC236}">
                <a16:creationId xmlns:a16="http://schemas.microsoft.com/office/drawing/2014/main" id="{DD7DEF43-CE1B-EA7A-2965-CC87803853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750" y="194011"/>
            <a:ext cx="852789" cy="1103357"/>
          </a:xfrm>
          <a:prstGeom prst="rect">
            <a:avLst/>
          </a:prstGeom>
        </p:spPr>
      </p:pic>
      <p:sp>
        <p:nvSpPr>
          <p:cNvPr id="8" name="Picture Placeholder 13">
            <a:extLst>
              <a:ext uri="{FF2B5EF4-FFF2-40B4-BE49-F238E27FC236}">
                <a16:creationId xmlns:a16="http://schemas.microsoft.com/office/drawing/2014/main" id="{987C2B71-935C-283F-3358-47C690A20576}"/>
              </a:ext>
            </a:extLst>
          </p:cNvPr>
          <p:cNvSpPr>
            <a:spLocks noGrp="1"/>
          </p:cNvSpPr>
          <p:nvPr>
            <p:ph type="pic" sz="quarter" idx="15"/>
          </p:nvPr>
        </p:nvSpPr>
        <p:spPr>
          <a:xfrm>
            <a:off x="7026965" y="194011"/>
            <a:ext cx="4984328" cy="6469978"/>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62268328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901"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901"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901" y="6356350"/>
            <a:ext cx="2743200" cy="365125"/>
          </a:xfrm>
          <a:prstGeom prst="rect">
            <a:avLst/>
          </a:prstGeom>
        </p:spPr>
        <p:txBody>
          <a:bodyPr vert="horz" lIns="91440" tIns="45720" rIns="91440" bIns="45720" rtlCol="0" anchor="ctr"/>
          <a:lstStyle>
            <a:lvl1pPr algn="l">
              <a:defRPr sz="1100" b="0" i="0">
                <a:solidFill>
                  <a:srgbClr val="06041F"/>
                </a:solidFill>
                <a:latin typeface="Equip Extended Light" panose="02000503000000020004" pitchFamily="2" charset="0"/>
              </a:defRPr>
            </a:lvl1pPr>
          </a:lstStyle>
          <a:p>
            <a:fld id="{EFC80696-FAF8-7A43-A227-9407CAA5A0D1}" type="datetimeFigureOut">
              <a:rPr lang="en-PT" smtClean="0"/>
              <a:pPr/>
              <a:t>08/27/2024</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301" y="6356350"/>
            <a:ext cx="4114800" cy="365125"/>
          </a:xfrm>
          <a:prstGeom prst="rect">
            <a:avLst/>
          </a:prstGeom>
        </p:spPr>
        <p:txBody>
          <a:bodyPr vert="horz" lIns="91440" tIns="45720" rIns="91440" bIns="45720" rtlCol="0" anchor="ctr"/>
          <a:lstStyle>
            <a:lvl1pPr algn="ctr">
              <a:defRPr sz="1100" b="0" i="0">
                <a:solidFill>
                  <a:srgbClr val="06041F"/>
                </a:solidFill>
                <a:latin typeface="Equip Extended Light" panose="02000503000000020004" pitchFamily="2" charset="0"/>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301" y="6356350"/>
            <a:ext cx="2743200" cy="365125"/>
          </a:xfrm>
          <a:prstGeom prst="rect">
            <a:avLst/>
          </a:prstGeom>
        </p:spPr>
        <p:txBody>
          <a:bodyPr vert="horz" lIns="91440" tIns="45720" rIns="91440" bIns="45720" rtlCol="0" anchor="ctr"/>
          <a:lstStyle>
            <a:lvl1pPr algn="r">
              <a:defRPr sz="1100" b="0" i="0">
                <a:solidFill>
                  <a:srgbClr val="06041F"/>
                </a:solidFill>
                <a:latin typeface="Equip Extended Light" panose="02000503000000020004" pitchFamily="2" charset="0"/>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70" r:id="rId3"/>
    <p:sldLayoutId id="2147483771" r:id="rId4"/>
    <p:sldLayoutId id="2147483747" r:id="rId5"/>
    <p:sldLayoutId id="2147483684" r:id="rId6"/>
    <p:sldLayoutId id="2147483772" r:id="rId7"/>
    <p:sldLayoutId id="2147483662" r:id="rId8"/>
    <p:sldLayoutId id="2147483754" r:id="rId9"/>
    <p:sldLayoutId id="2147483753" r:id="rId10"/>
    <p:sldLayoutId id="2147483779" r:id="rId11"/>
    <p:sldLayoutId id="2147483756" r:id="rId12"/>
    <p:sldLayoutId id="2147483661" r:id="rId13"/>
    <p:sldLayoutId id="2147483688" r:id="rId14"/>
    <p:sldLayoutId id="2147483731" r:id="rId15"/>
    <p:sldLayoutId id="2147483689" r:id="rId16"/>
    <p:sldLayoutId id="2147483775" r:id="rId17"/>
    <p:sldLayoutId id="2147483774" r:id="rId18"/>
    <p:sldLayoutId id="2147483776" r:id="rId19"/>
    <p:sldLayoutId id="2147483777" r:id="rId20"/>
    <p:sldLayoutId id="2147483758" r:id="rId21"/>
    <p:sldLayoutId id="2147483759" r:id="rId22"/>
    <p:sldLayoutId id="2147483760" r:id="rId23"/>
    <p:sldLayoutId id="2147483761" r:id="rId24"/>
    <p:sldLayoutId id="2147483763" r:id="rId25"/>
    <p:sldLayoutId id="2147483762" r:id="rId26"/>
    <p:sldLayoutId id="2147483778" r:id="rId27"/>
    <p:sldLayoutId id="2147483739" r:id="rId28"/>
    <p:sldLayoutId id="2147483697" r:id="rId29"/>
    <p:sldLayoutId id="2147483682" r:id="rId30"/>
    <p:sldLayoutId id="2147483742" r:id="rId31"/>
    <p:sldLayoutId id="2147483743" r:id="rId32"/>
    <p:sldLayoutId id="2147483744" r:id="rId33"/>
    <p:sldLayoutId id="2147483741" r:id="rId34"/>
    <p:sldLayoutId id="2147483696" r:id="rId35"/>
    <p:sldLayoutId id="2147483733" r:id="rId36"/>
    <p:sldLayoutId id="2147483701" r:id="rId37"/>
    <p:sldLayoutId id="2147483702" r:id="rId38"/>
    <p:sldLayoutId id="2147483703" r:id="rId39"/>
    <p:sldLayoutId id="2147483764" r:id="rId40"/>
    <p:sldLayoutId id="2147483765" r:id="rId41"/>
    <p:sldLayoutId id="2147483766" r:id="rId42"/>
    <p:sldLayoutId id="2147483767" r:id="rId43"/>
    <p:sldLayoutId id="2147483711" r:id="rId44"/>
    <p:sldLayoutId id="2147483707" r:id="rId45"/>
    <p:sldLayoutId id="2147483706" r:id="rId46"/>
    <p:sldLayoutId id="2147483709" r:id="rId47"/>
    <p:sldLayoutId id="2147483712" r:id="rId48"/>
    <p:sldLayoutId id="2147483708" r:id="rId49"/>
    <p:sldLayoutId id="2147483705" r:id="rId50"/>
    <p:sldLayoutId id="2147483710" r:id="rId51"/>
    <p:sldLayoutId id="2147483685" r:id="rId52"/>
    <p:sldLayoutId id="2147483719" r:id="rId53"/>
    <p:sldLayoutId id="2147483681" r:id="rId54"/>
    <p:sldLayoutId id="2147483740" r:id="rId55"/>
    <p:sldLayoutId id="2147483678" r:id="rId56"/>
    <p:sldLayoutId id="2147483720" r:id="rId57"/>
    <p:sldLayoutId id="2147483679" r:id="rId58"/>
    <p:sldLayoutId id="2147483680" r:id="rId59"/>
    <p:sldLayoutId id="2147483715" r:id="rId60"/>
    <p:sldLayoutId id="2147483716" r:id="rId61"/>
    <p:sldLayoutId id="2147483717" r:id="rId62"/>
    <p:sldLayoutId id="2147483722" r:id="rId63"/>
    <p:sldLayoutId id="2147483723" r:id="rId64"/>
    <p:sldLayoutId id="2147483727" r:id="rId65"/>
    <p:sldLayoutId id="2147483724" r:id="rId66"/>
    <p:sldLayoutId id="2147483736" r:id="rId67"/>
    <p:sldLayoutId id="2147483768" r:id="rId68"/>
    <p:sldLayoutId id="2147483726" r:id="rId69"/>
    <p:sldLayoutId id="2147483737" r:id="rId70"/>
    <p:sldLayoutId id="2147483721" r:id="rId71"/>
    <p:sldLayoutId id="2147483745" r:id="rId72"/>
    <p:sldLayoutId id="2147483686" r:id="rId73"/>
  </p:sldLayoutIdLst>
  <p:txStyles>
    <p:titleStyle>
      <a:lvl1pPr algn="l" defTabSz="914400" rtl="0" eaLnBrk="1" latinLnBrk="0" hangingPunct="1">
        <a:lnSpc>
          <a:spcPct val="100000"/>
        </a:lnSpc>
        <a:spcBef>
          <a:spcPct val="0"/>
        </a:spcBef>
        <a:buNone/>
        <a:defRPr sz="3200" b="1" i="0" kern="1200">
          <a:solidFill>
            <a:schemeClr val="tx2"/>
          </a:solidFill>
          <a:latin typeface="Equip Extended Medium" panose="02000603000000020004" pitchFamily="2" charset="0"/>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Extended Light" panose="02000503000000020004" pitchFamily="2" charset="0"/>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Extended Light" panose="02000503000000020004" pitchFamily="2" charset="0"/>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Extended Light" panose="02000503000000020004" pitchFamily="2" charset="0"/>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Extended Light" panose="02000503000000020004" pitchFamily="2" charset="0"/>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Extended Light"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9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VizuroiuV/wolf-brigade-aib-2.0/blob/main/README.md" TargetMode="External"/><Relationship Id="rId3" Type="http://schemas.openxmlformats.org/officeDocument/2006/relationships/hyperlink" Target="https://medium.com/@arjunprakash027/understanding-cosine-similarity-a-key-concept-in-data-science-72a0fcc57599" TargetMode="External"/><Relationship Id="rId7" Type="http://schemas.openxmlformats.org/officeDocument/2006/relationships/hyperlink" Target="https://deeplearning4j.konduit.ai/deeplearning4j/tutorials/language-processing/tokenization" TargetMode="External"/><Relationship Id="rId2" Type="http://schemas.openxmlformats.org/officeDocument/2006/relationships/hyperlink" Target="https://www.kaggle.com/datasets/leadbest/googlenewsvectorsnegative300" TargetMode="External"/><Relationship Id="rId1" Type="http://schemas.openxmlformats.org/officeDocument/2006/relationships/slideLayout" Target="../slideLayouts/slideLayout14.xml"/><Relationship Id="rId6" Type="http://schemas.openxmlformats.org/officeDocument/2006/relationships/hyperlink" Target="https://stanfordnlp.github.io/CoreNLP/" TargetMode="External"/><Relationship Id="rId5" Type="http://schemas.openxmlformats.org/officeDocument/2006/relationships/hyperlink" Target="https://github.com/deeplearning4j/deeplearning4j" TargetMode="External"/><Relationship Id="rId4" Type="http://schemas.openxmlformats.org/officeDocument/2006/relationships/hyperlink" Target="https://mvnrepository.com/artifact/org.deeplearning4j" TargetMode="External"/><Relationship Id="rId9" Type="http://schemas.openxmlformats.org/officeDocument/2006/relationships/hyperlink" Target="https://chat.mistral.ai/cha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arjunprakash027/understanding-cosine-similarity-a-key-concept-in-data-science-72a0fcc57599" TargetMode="External"/><Relationship Id="rId2" Type="http://schemas.openxmlformats.org/officeDocument/2006/relationships/hyperlink" Target="https://www.kaggle.com/datasets/leadbest/googlenewsvectorsnegative300"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FBD1D2-6DE5-EA0F-904E-4826D28ED765}"/>
              </a:ext>
            </a:extLst>
          </p:cNvPr>
          <p:cNvSpPr>
            <a:spLocks noGrp="1"/>
          </p:cNvSpPr>
          <p:nvPr>
            <p:ph type="body" sz="quarter" idx="10"/>
          </p:nvPr>
        </p:nvSpPr>
        <p:spPr/>
        <p:txBody>
          <a:bodyPr/>
          <a:lstStyle/>
          <a:p>
            <a:r>
              <a:rPr lang="en-US" dirty="0"/>
              <a:t>UI framework for LLM based chatbot automation utilizing Selenium with Java</a:t>
            </a:r>
            <a:endParaRPr lang="en-AE" dirty="0"/>
          </a:p>
        </p:txBody>
      </p:sp>
      <p:sp>
        <p:nvSpPr>
          <p:cNvPr id="8" name="Title 7">
            <a:extLst>
              <a:ext uri="{FF2B5EF4-FFF2-40B4-BE49-F238E27FC236}">
                <a16:creationId xmlns:a16="http://schemas.microsoft.com/office/drawing/2014/main" id="{FB93E4F8-2ED4-F68C-B533-75FAAB2C2214}"/>
              </a:ext>
            </a:extLst>
          </p:cNvPr>
          <p:cNvSpPr>
            <a:spLocks noGrp="1"/>
          </p:cNvSpPr>
          <p:nvPr>
            <p:ph type="title"/>
          </p:nvPr>
        </p:nvSpPr>
        <p:spPr>
          <a:xfrm>
            <a:off x="626398" y="2454651"/>
            <a:ext cx="10130742" cy="2581082"/>
          </a:xfrm>
        </p:spPr>
        <p:txBody>
          <a:bodyPr/>
          <a:lstStyle/>
          <a:p>
            <a:r>
              <a:rPr lang="en-AE" dirty="0"/>
              <a:t>The Wolf Brigade</a:t>
            </a:r>
          </a:p>
        </p:txBody>
      </p:sp>
      <p:sp>
        <p:nvSpPr>
          <p:cNvPr id="10" name="Text Placeholder 9">
            <a:extLst>
              <a:ext uri="{FF2B5EF4-FFF2-40B4-BE49-F238E27FC236}">
                <a16:creationId xmlns:a16="http://schemas.microsoft.com/office/drawing/2014/main" id="{5AC7C9CD-CF31-7BB4-C733-0C16C6C6CEC6}"/>
              </a:ext>
            </a:extLst>
          </p:cNvPr>
          <p:cNvSpPr>
            <a:spLocks noGrp="1"/>
          </p:cNvSpPr>
          <p:nvPr>
            <p:ph type="body" sz="quarter" idx="29"/>
          </p:nvPr>
        </p:nvSpPr>
        <p:spPr/>
        <p:txBody>
          <a:bodyPr/>
          <a:lstStyle/>
          <a:p>
            <a:r>
              <a:rPr lang="en-US" dirty="0"/>
              <a:t>Round 3 AI Battleground assignment</a:t>
            </a:r>
            <a:endParaRPr lang="en-AE" dirty="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C379EAC-E8B9-9876-4B32-183BD54376C3}"/>
              </a:ext>
            </a:extLst>
          </p:cNvPr>
          <p:cNvSpPr>
            <a:spLocks noGrp="1"/>
          </p:cNvSpPr>
          <p:nvPr>
            <p:ph type="body" sz="quarter" idx="10"/>
          </p:nvPr>
        </p:nvSpPr>
        <p:spPr>
          <a:xfrm>
            <a:off x="382507" y="5876515"/>
            <a:ext cx="4583310" cy="498475"/>
          </a:xfrm>
        </p:spPr>
        <p:txBody>
          <a:bodyPr/>
          <a:lstStyle/>
          <a:p>
            <a:r>
              <a:rPr lang="en-US" dirty="0"/>
              <a:t>The Wolf Brigade</a:t>
            </a:r>
            <a:endParaRPr lang="en-AE" dirty="0"/>
          </a:p>
          <a:p>
            <a:endParaRPr lang="en-AE" dirty="0"/>
          </a:p>
        </p:txBody>
      </p:sp>
      <p:sp>
        <p:nvSpPr>
          <p:cNvPr id="8" name="Title 7">
            <a:extLst>
              <a:ext uri="{FF2B5EF4-FFF2-40B4-BE49-F238E27FC236}">
                <a16:creationId xmlns:a16="http://schemas.microsoft.com/office/drawing/2014/main" id="{9BB1542C-F7E8-07D0-371D-AD5F74CD2DF2}"/>
              </a:ext>
            </a:extLst>
          </p:cNvPr>
          <p:cNvSpPr>
            <a:spLocks noGrp="1"/>
          </p:cNvSpPr>
          <p:nvPr>
            <p:ph type="title"/>
          </p:nvPr>
        </p:nvSpPr>
        <p:spPr>
          <a:xfrm>
            <a:off x="382507" y="1860016"/>
            <a:ext cx="6780242" cy="734423"/>
          </a:xfrm>
        </p:spPr>
        <p:txBody>
          <a:bodyPr/>
          <a:lstStyle/>
          <a:p>
            <a:r>
              <a:rPr lang="en-AE" dirty="0"/>
              <a:t>Useful links</a:t>
            </a:r>
          </a:p>
        </p:txBody>
      </p:sp>
      <p:sp>
        <p:nvSpPr>
          <p:cNvPr id="10" name="Text Placeholder 9">
            <a:extLst>
              <a:ext uri="{FF2B5EF4-FFF2-40B4-BE49-F238E27FC236}">
                <a16:creationId xmlns:a16="http://schemas.microsoft.com/office/drawing/2014/main" id="{89E58B53-FDCA-080B-AF7E-E219293BB505}"/>
              </a:ext>
            </a:extLst>
          </p:cNvPr>
          <p:cNvSpPr>
            <a:spLocks noGrp="1"/>
          </p:cNvSpPr>
          <p:nvPr>
            <p:ph type="body" sz="quarter" idx="29"/>
          </p:nvPr>
        </p:nvSpPr>
        <p:spPr>
          <a:xfrm>
            <a:off x="382507" y="2807453"/>
            <a:ext cx="12488104" cy="1842418"/>
          </a:xfrm>
        </p:spPr>
        <p:txBody>
          <a:bodyPr/>
          <a:lstStyle/>
          <a:p>
            <a:r>
              <a:rPr lang="en-US" sz="1400" dirty="0"/>
              <a:t> </a:t>
            </a:r>
            <a:r>
              <a:rPr lang="en-US" sz="1400" dirty="0">
                <a:hlinkClick r:id="rId2"/>
              </a:rPr>
              <a:t>https://www.kaggle.com/datasets/leadbest/googlenewsvectorsnegative300</a:t>
            </a:r>
            <a:r>
              <a:rPr lang="en-US" sz="1400" dirty="0"/>
              <a:t> </a:t>
            </a:r>
          </a:p>
          <a:p>
            <a:r>
              <a:rPr lang="en-US" sz="1400" dirty="0"/>
              <a:t> </a:t>
            </a:r>
            <a:r>
              <a:rPr lang="en-US" sz="1400" dirty="0">
                <a:hlinkClick r:id="rId3"/>
              </a:rPr>
              <a:t>https://medium.com/@arjunprakash027/understanding-cosine-similarity-a-key-concept-in-data-science-72a0fcc57599</a:t>
            </a:r>
            <a:r>
              <a:rPr lang="en-US" sz="1400" dirty="0"/>
              <a:t> </a:t>
            </a:r>
          </a:p>
          <a:p>
            <a:r>
              <a:rPr lang="en-US" sz="1400" dirty="0"/>
              <a:t> </a:t>
            </a:r>
            <a:r>
              <a:rPr lang="en-US" sz="1400" dirty="0">
                <a:hlinkClick r:id="rId4"/>
              </a:rPr>
              <a:t>https://mvnrepository.com/artifact/org.deeplearning4j</a:t>
            </a:r>
            <a:r>
              <a:rPr lang="en-US" sz="1400" dirty="0"/>
              <a:t> </a:t>
            </a:r>
          </a:p>
          <a:p>
            <a:r>
              <a:rPr lang="en-US" sz="1400" dirty="0"/>
              <a:t> </a:t>
            </a:r>
            <a:r>
              <a:rPr lang="en-US" sz="1400" dirty="0">
                <a:hlinkClick r:id="rId5"/>
              </a:rPr>
              <a:t>https://github.com/deeplearning4j/deeplearning4j</a:t>
            </a:r>
            <a:r>
              <a:rPr lang="en-US" sz="1400" dirty="0"/>
              <a:t> </a:t>
            </a:r>
          </a:p>
          <a:p>
            <a:r>
              <a:rPr lang="en-US" sz="1400" dirty="0"/>
              <a:t> </a:t>
            </a:r>
            <a:r>
              <a:rPr lang="en-US" sz="1400" dirty="0">
                <a:hlinkClick r:id="rId6"/>
              </a:rPr>
              <a:t>https://stanfordnlp.github.io/CoreNLP/</a:t>
            </a:r>
            <a:r>
              <a:rPr lang="en-US" sz="1400" dirty="0"/>
              <a:t> </a:t>
            </a:r>
          </a:p>
          <a:p>
            <a:r>
              <a:rPr lang="en-US" sz="1400" dirty="0"/>
              <a:t> </a:t>
            </a:r>
            <a:r>
              <a:rPr lang="en-US" sz="1400" dirty="0">
                <a:hlinkClick r:id="rId7"/>
              </a:rPr>
              <a:t>https://deeplearning4j.konduit.ai/deeplearning4j/tutorials/language-processing/tokenization</a:t>
            </a:r>
            <a:r>
              <a:rPr lang="en-US" sz="1400" dirty="0"/>
              <a:t> </a:t>
            </a:r>
          </a:p>
          <a:p>
            <a:r>
              <a:rPr lang="en-US" sz="1400" dirty="0"/>
              <a:t> </a:t>
            </a:r>
            <a:r>
              <a:rPr lang="en-US" sz="1400" dirty="0">
                <a:hlinkClick r:id="rId8"/>
              </a:rPr>
              <a:t>https://github.com/VizuroiuV/wolf-brigade-aib-2.0/blob/main/README.md</a:t>
            </a:r>
            <a:r>
              <a:rPr lang="en-US" sz="1400" dirty="0"/>
              <a:t> </a:t>
            </a:r>
          </a:p>
          <a:p>
            <a:r>
              <a:rPr lang="en-US" sz="1400" dirty="0"/>
              <a:t> </a:t>
            </a:r>
            <a:r>
              <a:rPr lang="en-US" sz="1400" dirty="0">
                <a:hlinkClick r:id="rId9"/>
              </a:rPr>
              <a:t>https://chat.mistral.ai/chat</a:t>
            </a:r>
            <a:r>
              <a:rPr lang="en-US" sz="1400" dirty="0"/>
              <a:t> </a:t>
            </a:r>
            <a:endParaRPr lang="en-AE" sz="1400" dirty="0"/>
          </a:p>
        </p:txBody>
      </p:sp>
    </p:spTree>
    <p:extLst>
      <p:ext uri="{BB962C8B-B14F-4D97-AF65-F5344CB8AC3E}">
        <p14:creationId xmlns:p14="http://schemas.microsoft.com/office/powerpoint/2010/main" val="1479290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1933BDF-66BB-4C94-0C49-F4FE9EF28E90}"/>
              </a:ext>
            </a:extLst>
          </p:cNvPr>
          <p:cNvSpPr>
            <a:spLocks noGrp="1"/>
          </p:cNvSpPr>
          <p:nvPr>
            <p:ph type="body" sz="quarter" idx="10"/>
          </p:nvPr>
        </p:nvSpPr>
        <p:spPr/>
        <p:txBody>
          <a:bodyPr/>
          <a:lstStyle/>
          <a:p>
            <a:r>
              <a:rPr lang="en-US" dirty="0"/>
              <a:t>The Wolf Brigade</a:t>
            </a:r>
            <a:endParaRPr lang="en-AE" dirty="0"/>
          </a:p>
          <a:p>
            <a:endParaRPr lang="en-AE" dirty="0"/>
          </a:p>
        </p:txBody>
      </p:sp>
      <p:sp>
        <p:nvSpPr>
          <p:cNvPr id="8" name="Title 7">
            <a:extLst>
              <a:ext uri="{FF2B5EF4-FFF2-40B4-BE49-F238E27FC236}">
                <a16:creationId xmlns:a16="http://schemas.microsoft.com/office/drawing/2014/main" id="{DCE72157-7077-DA72-F6DB-0710D1538D91}"/>
              </a:ext>
            </a:extLst>
          </p:cNvPr>
          <p:cNvSpPr>
            <a:spLocks noGrp="1"/>
          </p:cNvSpPr>
          <p:nvPr>
            <p:ph type="title"/>
          </p:nvPr>
        </p:nvSpPr>
        <p:spPr>
          <a:xfrm>
            <a:off x="4912824" y="1437354"/>
            <a:ext cx="6886509" cy="1042199"/>
          </a:xfrm>
        </p:spPr>
        <p:txBody>
          <a:bodyPr/>
          <a:lstStyle/>
          <a:p>
            <a:r>
              <a:rPr lang="en-AE" dirty="0"/>
              <a:t>Solution</a:t>
            </a:r>
          </a:p>
        </p:txBody>
      </p:sp>
      <p:sp>
        <p:nvSpPr>
          <p:cNvPr id="10" name="Text Placeholder 9">
            <a:extLst>
              <a:ext uri="{FF2B5EF4-FFF2-40B4-BE49-F238E27FC236}">
                <a16:creationId xmlns:a16="http://schemas.microsoft.com/office/drawing/2014/main" id="{55D4DDFA-6A32-656E-C262-03E9040CDBB6}"/>
              </a:ext>
            </a:extLst>
          </p:cNvPr>
          <p:cNvSpPr>
            <a:spLocks noGrp="1"/>
          </p:cNvSpPr>
          <p:nvPr>
            <p:ph type="body" sz="quarter" idx="29"/>
          </p:nvPr>
        </p:nvSpPr>
        <p:spPr>
          <a:xfrm>
            <a:off x="1863307" y="2829464"/>
            <a:ext cx="9936026" cy="2827303"/>
          </a:xfrm>
        </p:spPr>
        <p:txBody>
          <a:bodyPr/>
          <a:lstStyle/>
          <a:p>
            <a:pPr algn="l"/>
            <a:r>
              <a:rPr lang="en-US" dirty="0">
                <a:solidFill>
                  <a:schemeClr val="tx1">
                    <a:lumMod val="40000"/>
                    <a:lumOff val="60000"/>
                  </a:schemeClr>
                </a:solidFill>
              </a:rPr>
              <a:t> Our repository contains a set of automated tests for Mistral Chat AI using Selenium </a:t>
            </a:r>
            <a:r>
              <a:rPr lang="en-US" dirty="0" err="1">
                <a:solidFill>
                  <a:schemeClr val="tx1">
                    <a:lumMod val="40000"/>
                    <a:lumOff val="60000"/>
                  </a:schemeClr>
                </a:solidFill>
              </a:rPr>
              <a:t>Webriver</a:t>
            </a:r>
            <a:r>
              <a:rPr lang="en-US" dirty="0">
                <a:solidFill>
                  <a:schemeClr val="tx1">
                    <a:lumMod val="40000"/>
                    <a:lumOff val="60000"/>
                  </a:schemeClr>
                </a:solidFill>
              </a:rPr>
              <a:t> with Java. </a:t>
            </a:r>
          </a:p>
          <a:p>
            <a:pPr algn="l"/>
            <a:r>
              <a:rPr lang="en-US" dirty="0">
                <a:solidFill>
                  <a:schemeClr val="tx1">
                    <a:lumMod val="40000"/>
                    <a:lumOff val="60000"/>
                  </a:schemeClr>
                </a:solidFill>
              </a:rPr>
              <a:t>   The tests are designed to verify the functionality and answers of Mistral Chat AI, reads the questions from the SampleQuestions_Mistral.xlsx, </a:t>
            </a:r>
          </a:p>
          <a:p>
            <a:pPr algn="l"/>
            <a:r>
              <a:rPr lang="en-US" dirty="0">
                <a:solidFill>
                  <a:schemeClr val="tx1">
                    <a:lumMod val="40000"/>
                    <a:lumOff val="60000"/>
                  </a:schemeClr>
                </a:solidFill>
              </a:rPr>
              <a:t>   compares the result from Mistral of the entire answer, it searches for a certain keyword and calculates a similarity score </a:t>
            </a:r>
          </a:p>
          <a:p>
            <a:pPr algn="l"/>
            <a:r>
              <a:rPr lang="en-US" dirty="0">
                <a:solidFill>
                  <a:schemeClr val="tx1">
                    <a:lumMod val="40000"/>
                    <a:lumOff val="60000"/>
                  </a:schemeClr>
                </a:solidFill>
              </a:rPr>
              <a:t>   based on comparison of the excel file and chat bot answer,</a:t>
            </a:r>
          </a:p>
          <a:p>
            <a:pPr algn="l"/>
            <a:r>
              <a:rPr lang="en-US" dirty="0">
                <a:solidFill>
                  <a:schemeClr val="tx1">
                    <a:lumMod val="40000"/>
                    <a:lumOff val="60000"/>
                  </a:schemeClr>
                </a:solidFill>
              </a:rPr>
              <a:t>   a clear example of reinforced learning and ensuring accuracy of the generated data of Mistal Large 2 model. </a:t>
            </a:r>
          </a:p>
          <a:p>
            <a:pPr algn="l"/>
            <a:r>
              <a:rPr lang="en-US" dirty="0">
                <a:solidFill>
                  <a:schemeClr val="tx1">
                    <a:lumMod val="40000"/>
                    <a:lumOff val="60000"/>
                  </a:schemeClr>
                </a:solidFill>
              </a:rPr>
              <a:t>   The Sample Question are basic universal knowledge, but the model responses are different for every query of the same question.</a:t>
            </a:r>
            <a:endParaRPr lang="en-AE" dirty="0">
              <a:solidFill>
                <a:schemeClr val="tx1">
                  <a:lumMod val="40000"/>
                  <a:lumOff val="60000"/>
                </a:schemeClr>
              </a:solidFill>
            </a:endParaRPr>
          </a:p>
        </p:txBody>
      </p:sp>
    </p:spTree>
    <p:extLst>
      <p:ext uri="{BB962C8B-B14F-4D97-AF65-F5344CB8AC3E}">
        <p14:creationId xmlns:p14="http://schemas.microsoft.com/office/powerpoint/2010/main" val="102433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19D49E7-C69C-D177-B522-A8CC91A86EC2}"/>
              </a:ext>
            </a:extLst>
          </p:cNvPr>
          <p:cNvSpPr>
            <a:spLocks noGrp="1"/>
          </p:cNvSpPr>
          <p:nvPr>
            <p:ph type="body" sz="quarter" idx="10"/>
          </p:nvPr>
        </p:nvSpPr>
        <p:spPr/>
        <p:txBody>
          <a:bodyPr/>
          <a:lstStyle/>
          <a:p>
            <a:r>
              <a:rPr lang="en-US" dirty="0"/>
              <a:t>The Wolf Brigade</a:t>
            </a:r>
            <a:endParaRPr lang="en-AE" dirty="0"/>
          </a:p>
          <a:p>
            <a:endParaRPr lang="en-AE" dirty="0"/>
          </a:p>
        </p:txBody>
      </p:sp>
      <p:sp>
        <p:nvSpPr>
          <p:cNvPr id="7" name="Text Placeholder 6">
            <a:extLst>
              <a:ext uri="{FF2B5EF4-FFF2-40B4-BE49-F238E27FC236}">
                <a16:creationId xmlns:a16="http://schemas.microsoft.com/office/drawing/2014/main" id="{52AE612B-6FC9-F4F4-6460-8ED7D3E2A2F4}"/>
              </a:ext>
            </a:extLst>
          </p:cNvPr>
          <p:cNvSpPr>
            <a:spLocks noGrp="1"/>
          </p:cNvSpPr>
          <p:nvPr>
            <p:ph type="body" sz="quarter" idx="29"/>
          </p:nvPr>
        </p:nvSpPr>
        <p:spPr>
          <a:xfrm>
            <a:off x="460148" y="3492636"/>
            <a:ext cx="8309782" cy="1349976"/>
          </a:xfrm>
        </p:spPr>
        <p:txBody>
          <a:bodyPr/>
          <a:lstStyle/>
          <a:p>
            <a:r>
              <a:rPr lang="en-AE" dirty="0"/>
              <a:t>The dataset used is </a:t>
            </a:r>
            <a:r>
              <a:rPr lang="en-AE" dirty="0">
                <a:hlinkClick r:id="rId2"/>
              </a:rPr>
              <a:t>GoogleNews-vectors-negative-300</a:t>
            </a:r>
            <a:r>
              <a:rPr lang="en-AE" dirty="0"/>
              <a:t>. We used this LLM dataset in order to compare the results of Mistral chat with it and calculate a similarity score. The assertion are made per keyword, it also compares the entire strings and calculates the </a:t>
            </a:r>
            <a:r>
              <a:rPr lang="en-AE" dirty="0">
                <a:hlinkClick r:id="rId3"/>
              </a:rPr>
              <a:t>Cosine </a:t>
            </a:r>
            <a:r>
              <a:rPr lang="en-AE" dirty="0" err="1">
                <a:hlinkClick r:id="rId3"/>
              </a:rPr>
              <a:t>Simil</a:t>
            </a:r>
            <a:r>
              <a:rPr lang="en-AE" dirty="0" err="1">
                <a:hlinkClick r:id="rId3"/>
              </a:rPr>
              <a:t>i</a:t>
            </a:r>
            <a:r>
              <a:rPr lang="en-AE" dirty="0" err="1">
                <a:hlinkClick r:id="rId3"/>
              </a:rPr>
              <a:t>arity</a:t>
            </a:r>
            <a:r>
              <a:rPr lang="en-AE" dirty="0"/>
              <a:t>. Briefly put Mistral AI Chat is validated against the excel file and against Google dataset.</a:t>
            </a:r>
          </a:p>
        </p:txBody>
      </p:sp>
      <p:sp>
        <p:nvSpPr>
          <p:cNvPr id="5" name="Title 4">
            <a:extLst>
              <a:ext uri="{FF2B5EF4-FFF2-40B4-BE49-F238E27FC236}">
                <a16:creationId xmlns:a16="http://schemas.microsoft.com/office/drawing/2014/main" id="{73CDB56D-8DFF-BDE4-9004-A0E1BED11914}"/>
              </a:ext>
            </a:extLst>
          </p:cNvPr>
          <p:cNvSpPr>
            <a:spLocks noGrp="1"/>
          </p:cNvSpPr>
          <p:nvPr>
            <p:ph type="title"/>
          </p:nvPr>
        </p:nvSpPr>
        <p:spPr/>
        <p:txBody>
          <a:bodyPr/>
          <a:lstStyle/>
          <a:p>
            <a:r>
              <a:rPr lang="en-AE" dirty="0"/>
              <a:t>Solution details</a:t>
            </a:r>
          </a:p>
        </p:txBody>
      </p:sp>
    </p:spTree>
    <p:extLst>
      <p:ext uri="{BB962C8B-B14F-4D97-AF65-F5344CB8AC3E}">
        <p14:creationId xmlns:p14="http://schemas.microsoft.com/office/powerpoint/2010/main" val="42106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F1EDA6F-F093-1AC1-AB1A-938C26053B2B}"/>
              </a:ext>
            </a:extLst>
          </p:cNvPr>
          <p:cNvSpPr>
            <a:spLocks noGrp="1"/>
          </p:cNvSpPr>
          <p:nvPr>
            <p:ph type="body" sz="quarter" idx="10"/>
          </p:nvPr>
        </p:nvSpPr>
        <p:spPr>
          <a:xfrm>
            <a:off x="473133" y="5876516"/>
            <a:ext cx="4492684" cy="420768"/>
          </a:xfrm>
        </p:spPr>
        <p:txBody>
          <a:bodyPr/>
          <a:lstStyle/>
          <a:p>
            <a:r>
              <a:rPr lang="en-US" dirty="0"/>
              <a:t>The Wolf Brigade</a:t>
            </a:r>
            <a:endParaRPr lang="en-AE" dirty="0"/>
          </a:p>
          <a:p>
            <a:endParaRPr lang="en-AE" dirty="0"/>
          </a:p>
        </p:txBody>
      </p:sp>
      <p:sp>
        <p:nvSpPr>
          <p:cNvPr id="10" name="Text Placeholder 9">
            <a:extLst>
              <a:ext uri="{FF2B5EF4-FFF2-40B4-BE49-F238E27FC236}">
                <a16:creationId xmlns:a16="http://schemas.microsoft.com/office/drawing/2014/main" id="{B1876917-A928-51A3-F6A9-05CA5EBC6FC8}"/>
              </a:ext>
            </a:extLst>
          </p:cNvPr>
          <p:cNvSpPr>
            <a:spLocks noGrp="1"/>
          </p:cNvSpPr>
          <p:nvPr>
            <p:ph type="body" sz="quarter" idx="29"/>
          </p:nvPr>
        </p:nvSpPr>
        <p:spPr>
          <a:xfrm>
            <a:off x="460148" y="3492636"/>
            <a:ext cx="10637346" cy="2088640"/>
          </a:xfrm>
        </p:spPr>
        <p:txBody>
          <a:bodyPr/>
          <a:lstStyle/>
          <a:p>
            <a:r>
              <a:rPr lang="en-AE" dirty="0"/>
              <a:t>The reading of the provided excel file SampleQuestions_Mistral.xls is done in the dedicated class called ExcelOperations.java W</a:t>
            </a:r>
            <a:r>
              <a:rPr lang="en-US" dirty="0"/>
              <a:t>h</a:t>
            </a:r>
            <a:r>
              <a:rPr lang="en-AE" dirty="0" err="1"/>
              <a:t>ile</a:t>
            </a:r>
            <a:r>
              <a:rPr lang="en-AE" dirty="0"/>
              <a:t> writing the result, the method called </a:t>
            </a:r>
            <a:r>
              <a:rPr lang="en-AE" dirty="0" err="1"/>
              <a:t>WriteExcel</a:t>
            </a:r>
            <a:r>
              <a:rPr lang="en-AE" dirty="0"/>
              <a:t> creates a new </a:t>
            </a:r>
            <a:r>
              <a:rPr lang="en-AE" dirty="0" err="1"/>
              <a:t>xls</a:t>
            </a:r>
            <a:r>
              <a:rPr lang="en-AE" dirty="0"/>
              <a:t> file called “Answers”  The login is  made and validated in it’s dedicated abstracted class, so it can be easily m</a:t>
            </a:r>
            <a:r>
              <a:rPr lang="en-US" dirty="0"/>
              <a:t>a</a:t>
            </a:r>
            <a:r>
              <a:rPr lang="en-AE" dirty="0" err="1"/>
              <a:t>intained</a:t>
            </a:r>
            <a:r>
              <a:rPr lang="en-AE" dirty="0"/>
              <a:t>  and used by anyone, anywhere, Compare class validates the keywords  and entire strings.</a:t>
            </a:r>
          </a:p>
          <a:p>
            <a:r>
              <a:rPr lang="en-AE" dirty="0"/>
              <a:t>We have a main class and a class called Questions for getters and  setters and a </a:t>
            </a:r>
            <a:r>
              <a:rPr lang="en-AE" dirty="0" err="1"/>
              <a:t>SimilarityScore</a:t>
            </a:r>
            <a:r>
              <a:rPr lang="en-AE" dirty="0"/>
              <a:t> class that calculates the similarity score based on a math formula, the result is printed in </a:t>
            </a:r>
            <a:r>
              <a:rPr lang="en-AE" dirty="0" err="1"/>
              <a:t>th</a:t>
            </a:r>
            <a:r>
              <a:rPr lang="en-AE" dirty="0"/>
              <a:t> console and it </a:t>
            </a:r>
            <a:r>
              <a:rPr lang="en-AE" dirty="0" err="1"/>
              <a:t>it</a:t>
            </a:r>
            <a:r>
              <a:rPr lang="en-AE" dirty="0"/>
              <a:t> also stored in the </a:t>
            </a:r>
            <a:r>
              <a:rPr lang="en-AE" dirty="0" err="1"/>
              <a:t>xls</a:t>
            </a:r>
            <a:r>
              <a:rPr lang="en-AE" dirty="0"/>
              <a:t> “Answers “ file.</a:t>
            </a:r>
            <a:br>
              <a:rPr lang="en-AE" dirty="0"/>
            </a:br>
            <a:r>
              <a:rPr lang="en-AE" dirty="0"/>
              <a:t>For  full install and docker run follow the README.md file in the </a:t>
            </a:r>
            <a:r>
              <a:rPr lang="en-AE" dirty="0" err="1"/>
              <a:t>github</a:t>
            </a:r>
            <a:r>
              <a:rPr lang="en-AE" dirty="0"/>
              <a:t> repo .</a:t>
            </a:r>
          </a:p>
        </p:txBody>
      </p:sp>
      <p:sp>
        <p:nvSpPr>
          <p:cNvPr id="8" name="Title 7">
            <a:extLst>
              <a:ext uri="{FF2B5EF4-FFF2-40B4-BE49-F238E27FC236}">
                <a16:creationId xmlns:a16="http://schemas.microsoft.com/office/drawing/2014/main" id="{3231D9B3-4CD0-30DA-18AB-38F45513219F}"/>
              </a:ext>
            </a:extLst>
          </p:cNvPr>
          <p:cNvSpPr>
            <a:spLocks noGrp="1"/>
          </p:cNvSpPr>
          <p:nvPr>
            <p:ph type="title"/>
          </p:nvPr>
        </p:nvSpPr>
        <p:spPr>
          <a:xfrm>
            <a:off x="460147" y="2400044"/>
            <a:ext cx="11444305" cy="1965529"/>
          </a:xfrm>
        </p:spPr>
        <p:txBody>
          <a:bodyPr/>
          <a:lstStyle/>
          <a:p>
            <a:r>
              <a:rPr lang="en-AE" dirty="0"/>
              <a:t>More solution details </a:t>
            </a:r>
          </a:p>
        </p:txBody>
      </p:sp>
    </p:spTree>
    <p:extLst>
      <p:ext uri="{BB962C8B-B14F-4D97-AF65-F5344CB8AC3E}">
        <p14:creationId xmlns:p14="http://schemas.microsoft.com/office/powerpoint/2010/main" val="4289885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09C07-F319-CF76-014E-63BA5CD10A9E}"/>
              </a:ext>
            </a:extLst>
          </p:cNvPr>
          <p:cNvSpPr>
            <a:spLocks noGrp="1"/>
          </p:cNvSpPr>
          <p:nvPr>
            <p:ph type="body" sz="quarter" idx="10"/>
          </p:nvPr>
        </p:nvSpPr>
        <p:spPr/>
        <p:txBody>
          <a:bodyPr/>
          <a:lstStyle/>
          <a:p>
            <a:endParaRPr lang="en-AE"/>
          </a:p>
        </p:txBody>
      </p:sp>
      <p:sp>
        <p:nvSpPr>
          <p:cNvPr id="8" name="Title 7">
            <a:extLst>
              <a:ext uri="{FF2B5EF4-FFF2-40B4-BE49-F238E27FC236}">
                <a16:creationId xmlns:a16="http://schemas.microsoft.com/office/drawing/2014/main" id="{2D545E64-785F-5976-7605-B8668FCF45C3}"/>
              </a:ext>
            </a:extLst>
          </p:cNvPr>
          <p:cNvSpPr>
            <a:spLocks noGrp="1"/>
          </p:cNvSpPr>
          <p:nvPr>
            <p:ph type="title"/>
          </p:nvPr>
        </p:nvSpPr>
        <p:spPr>
          <a:xfrm>
            <a:off x="1333764" y="413094"/>
            <a:ext cx="9809530" cy="734423"/>
          </a:xfrm>
        </p:spPr>
        <p:txBody>
          <a:bodyPr/>
          <a:lstStyle/>
          <a:p>
            <a:r>
              <a:rPr lang="en-AE" dirty="0"/>
              <a:t>Implementation</a:t>
            </a:r>
          </a:p>
        </p:txBody>
      </p:sp>
      <p:sp>
        <p:nvSpPr>
          <p:cNvPr id="10" name="Text Placeholder 9">
            <a:extLst>
              <a:ext uri="{FF2B5EF4-FFF2-40B4-BE49-F238E27FC236}">
                <a16:creationId xmlns:a16="http://schemas.microsoft.com/office/drawing/2014/main" id="{2FFD5518-9021-0391-4AFA-7ADC9748531F}"/>
              </a:ext>
            </a:extLst>
          </p:cNvPr>
          <p:cNvSpPr>
            <a:spLocks noGrp="1"/>
          </p:cNvSpPr>
          <p:nvPr>
            <p:ph type="body" sz="quarter" idx="29"/>
          </p:nvPr>
        </p:nvSpPr>
        <p:spPr/>
        <p:txBody>
          <a:bodyPr/>
          <a:lstStyle/>
          <a:p>
            <a:endParaRPr lang="en-AE"/>
          </a:p>
        </p:txBody>
      </p:sp>
      <p:pic>
        <p:nvPicPr>
          <p:cNvPr id="3" name="Picture 2">
            <a:extLst>
              <a:ext uri="{FF2B5EF4-FFF2-40B4-BE49-F238E27FC236}">
                <a16:creationId xmlns:a16="http://schemas.microsoft.com/office/drawing/2014/main" id="{2772FBE4-F57E-32D1-5A9D-4F97CC4F81BC}"/>
              </a:ext>
            </a:extLst>
          </p:cNvPr>
          <p:cNvPicPr>
            <a:picLocks noChangeAspect="1"/>
          </p:cNvPicPr>
          <p:nvPr/>
        </p:nvPicPr>
        <p:blipFill>
          <a:blip r:embed="rId2"/>
          <a:stretch>
            <a:fillRect/>
          </a:stretch>
        </p:blipFill>
        <p:spPr>
          <a:xfrm>
            <a:off x="0" y="1320169"/>
            <a:ext cx="12192000" cy="5227473"/>
          </a:xfrm>
          <a:prstGeom prst="rect">
            <a:avLst/>
          </a:prstGeom>
        </p:spPr>
      </p:pic>
    </p:spTree>
    <p:extLst>
      <p:ext uri="{BB962C8B-B14F-4D97-AF65-F5344CB8AC3E}">
        <p14:creationId xmlns:p14="http://schemas.microsoft.com/office/powerpoint/2010/main" val="386948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EC624F8-5F0B-DFE2-338B-F8566A91D08F}"/>
              </a:ext>
            </a:extLst>
          </p:cNvPr>
          <p:cNvSpPr>
            <a:spLocks noGrp="1"/>
          </p:cNvSpPr>
          <p:nvPr>
            <p:ph type="body" sz="quarter" idx="10"/>
          </p:nvPr>
        </p:nvSpPr>
        <p:spPr/>
        <p:txBody>
          <a:bodyPr/>
          <a:lstStyle/>
          <a:p>
            <a:endParaRPr lang="en-AE"/>
          </a:p>
        </p:txBody>
      </p:sp>
      <p:sp>
        <p:nvSpPr>
          <p:cNvPr id="8" name="Title 7">
            <a:extLst>
              <a:ext uri="{FF2B5EF4-FFF2-40B4-BE49-F238E27FC236}">
                <a16:creationId xmlns:a16="http://schemas.microsoft.com/office/drawing/2014/main" id="{91D86D73-8982-A3FF-C0EA-5CAF94DCDCEC}"/>
              </a:ext>
            </a:extLst>
          </p:cNvPr>
          <p:cNvSpPr>
            <a:spLocks noGrp="1"/>
          </p:cNvSpPr>
          <p:nvPr>
            <p:ph type="title"/>
          </p:nvPr>
        </p:nvSpPr>
        <p:spPr/>
        <p:txBody>
          <a:bodyPr/>
          <a:lstStyle/>
          <a:p>
            <a:endParaRPr lang="en-AE" dirty="0"/>
          </a:p>
        </p:txBody>
      </p:sp>
      <p:sp>
        <p:nvSpPr>
          <p:cNvPr id="10" name="Text Placeholder 9">
            <a:extLst>
              <a:ext uri="{FF2B5EF4-FFF2-40B4-BE49-F238E27FC236}">
                <a16:creationId xmlns:a16="http://schemas.microsoft.com/office/drawing/2014/main" id="{B61695D4-9B10-A0AB-38D2-BD88CCD1EFD8}"/>
              </a:ext>
            </a:extLst>
          </p:cNvPr>
          <p:cNvSpPr>
            <a:spLocks noGrp="1"/>
          </p:cNvSpPr>
          <p:nvPr>
            <p:ph type="body" sz="quarter" idx="29"/>
          </p:nvPr>
        </p:nvSpPr>
        <p:spPr/>
        <p:txBody>
          <a:bodyPr/>
          <a:lstStyle/>
          <a:p>
            <a:endParaRPr lang="en-AE"/>
          </a:p>
        </p:txBody>
      </p:sp>
      <p:pic>
        <p:nvPicPr>
          <p:cNvPr id="5" name="Picture 4">
            <a:extLst>
              <a:ext uri="{FF2B5EF4-FFF2-40B4-BE49-F238E27FC236}">
                <a16:creationId xmlns:a16="http://schemas.microsoft.com/office/drawing/2014/main" id="{E2CD58EA-C403-1EA5-56F2-309C0A4CF473}"/>
              </a:ext>
            </a:extLst>
          </p:cNvPr>
          <p:cNvPicPr>
            <a:picLocks noChangeAspect="1"/>
          </p:cNvPicPr>
          <p:nvPr/>
        </p:nvPicPr>
        <p:blipFill>
          <a:blip r:embed="rId2"/>
          <a:stretch>
            <a:fillRect/>
          </a:stretch>
        </p:blipFill>
        <p:spPr>
          <a:xfrm>
            <a:off x="0" y="1086929"/>
            <a:ext cx="6965018" cy="5391440"/>
          </a:xfrm>
          <a:prstGeom prst="rect">
            <a:avLst/>
          </a:prstGeom>
        </p:spPr>
      </p:pic>
    </p:spTree>
    <p:extLst>
      <p:ext uri="{BB962C8B-B14F-4D97-AF65-F5344CB8AC3E}">
        <p14:creationId xmlns:p14="http://schemas.microsoft.com/office/powerpoint/2010/main" val="3601172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09C07-F319-CF76-014E-63BA5CD10A9E}"/>
              </a:ext>
            </a:extLst>
          </p:cNvPr>
          <p:cNvSpPr>
            <a:spLocks noGrp="1"/>
          </p:cNvSpPr>
          <p:nvPr>
            <p:ph type="body" sz="quarter" idx="10"/>
          </p:nvPr>
        </p:nvSpPr>
        <p:spPr>
          <a:xfrm>
            <a:off x="135148" y="5876515"/>
            <a:ext cx="10172634" cy="498475"/>
          </a:xfrm>
        </p:spPr>
        <p:txBody>
          <a:bodyPr/>
          <a:lstStyle/>
          <a:p>
            <a:r>
              <a:rPr lang="en-US" dirty="0"/>
              <a:t>The Wolf Brigade</a:t>
            </a:r>
            <a:endParaRPr lang="en-AE" dirty="0"/>
          </a:p>
          <a:p>
            <a:endParaRPr lang="en-AE" dirty="0"/>
          </a:p>
        </p:txBody>
      </p:sp>
      <p:sp>
        <p:nvSpPr>
          <p:cNvPr id="8" name="Title 7">
            <a:extLst>
              <a:ext uri="{FF2B5EF4-FFF2-40B4-BE49-F238E27FC236}">
                <a16:creationId xmlns:a16="http://schemas.microsoft.com/office/drawing/2014/main" id="{2D545E64-785F-5976-7605-B8668FCF45C3}"/>
              </a:ext>
            </a:extLst>
          </p:cNvPr>
          <p:cNvSpPr>
            <a:spLocks noGrp="1"/>
          </p:cNvSpPr>
          <p:nvPr>
            <p:ph type="title"/>
          </p:nvPr>
        </p:nvSpPr>
        <p:spPr>
          <a:xfrm>
            <a:off x="1333764" y="413094"/>
            <a:ext cx="9809530" cy="734423"/>
          </a:xfrm>
        </p:spPr>
        <p:txBody>
          <a:bodyPr/>
          <a:lstStyle/>
          <a:p>
            <a:r>
              <a:rPr lang="en-AE" dirty="0"/>
              <a:t>Results being stored in excel file</a:t>
            </a:r>
          </a:p>
        </p:txBody>
      </p:sp>
      <p:sp>
        <p:nvSpPr>
          <p:cNvPr id="10" name="Text Placeholder 9">
            <a:extLst>
              <a:ext uri="{FF2B5EF4-FFF2-40B4-BE49-F238E27FC236}">
                <a16:creationId xmlns:a16="http://schemas.microsoft.com/office/drawing/2014/main" id="{2FFD5518-9021-0391-4AFA-7ADC9748531F}"/>
              </a:ext>
            </a:extLst>
          </p:cNvPr>
          <p:cNvSpPr>
            <a:spLocks noGrp="1"/>
          </p:cNvSpPr>
          <p:nvPr>
            <p:ph type="body" sz="quarter" idx="29"/>
          </p:nvPr>
        </p:nvSpPr>
        <p:spPr/>
        <p:txBody>
          <a:bodyPr/>
          <a:lstStyle/>
          <a:p>
            <a:endParaRPr lang="en-AE"/>
          </a:p>
        </p:txBody>
      </p:sp>
      <p:pic>
        <p:nvPicPr>
          <p:cNvPr id="4" name="Picture 3">
            <a:extLst>
              <a:ext uri="{FF2B5EF4-FFF2-40B4-BE49-F238E27FC236}">
                <a16:creationId xmlns:a16="http://schemas.microsoft.com/office/drawing/2014/main" id="{F2598C9C-EAFC-6B30-AB8F-144DD15E3DAA}"/>
              </a:ext>
            </a:extLst>
          </p:cNvPr>
          <p:cNvPicPr>
            <a:picLocks noChangeAspect="1"/>
          </p:cNvPicPr>
          <p:nvPr/>
        </p:nvPicPr>
        <p:blipFill>
          <a:blip r:embed="rId2"/>
          <a:stretch>
            <a:fillRect/>
          </a:stretch>
        </p:blipFill>
        <p:spPr>
          <a:xfrm>
            <a:off x="135147" y="2217571"/>
            <a:ext cx="11921706" cy="2849778"/>
          </a:xfrm>
          <a:prstGeom prst="rect">
            <a:avLst/>
          </a:prstGeom>
        </p:spPr>
      </p:pic>
    </p:spTree>
    <p:extLst>
      <p:ext uri="{BB962C8B-B14F-4D97-AF65-F5344CB8AC3E}">
        <p14:creationId xmlns:p14="http://schemas.microsoft.com/office/powerpoint/2010/main" val="1336301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2C09C07-F319-CF76-014E-63BA5CD10A9E}"/>
              </a:ext>
            </a:extLst>
          </p:cNvPr>
          <p:cNvSpPr>
            <a:spLocks noGrp="1"/>
          </p:cNvSpPr>
          <p:nvPr>
            <p:ph type="body" sz="quarter" idx="10"/>
          </p:nvPr>
        </p:nvSpPr>
        <p:spPr>
          <a:xfrm>
            <a:off x="135148" y="5876515"/>
            <a:ext cx="10172634" cy="498475"/>
          </a:xfrm>
        </p:spPr>
        <p:txBody>
          <a:bodyPr/>
          <a:lstStyle/>
          <a:p>
            <a:r>
              <a:rPr lang="en-US" dirty="0"/>
              <a:t>The Wolf Brigade</a:t>
            </a:r>
            <a:endParaRPr lang="en-AE" dirty="0"/>
          </a:p>
          <a:p>
            <a:endParaRPr lang="en-AE" dirty="0"/>
          </a:p>
        </p:txBody>
      </p:sp>
      <p:sp>
        <p:nvSpPr>
          <p:cNvPr id="8" name="Title 7">
            <a:extLst>
              <a:ext uri="{FF2B5EF4-FFF2-40B4-BE49-F238E27FC236}">
                <a16:creationId xmlns:a16="http://schemas.microsoft.com/office/drawing/2014/main" id="{2D545E64-785F-5976-7605-B8668FCF45C3}"/>
              </a:ext>
            </a:extLst>
          </p:cNvPr>
          <p:cNvSpPr>
            <a:spLocks noGrp="1"/>
          </p:cNvSpPr>
          <p:nvPr>
            <p:ph type="title"/>
          </p:nvPr>
        </p:nvSpPr>
        <p:spPr>
          <a:xfrm>
            <a:off x="1333764" y="413094"/>
            <a:ext cx="9809530" cy="734423"/>
          </a:xfrm>
        </p:spPr>
        <p:txBody>
          <a:bodyPr/>
          <a:lstStyle/>
          <a:p>
            <a:r>
              <a:rPr lang="en-AE" dirty="0"/>
              <a:t>Results in console</a:t>
            </a:r>
          </a:p>
        </p:txBody>
      </p:sp>
      <p:sp>
        <p:nvSpPr>
          <p:cNvPr id="10" name="Text Placeholder 9">
            <a:extLst>
              <a:ext uri="{FF2B5EF4-FFF2-40B4-BE49-F238E27FC236}">
                <a16:creationId xmlns:a16="http://schemas.microsoft.com/office/drawing/2014/main" id="{2FFD5518-9021-0391-4AFA-7ADC9748531F}"/>
              </a:ext>
            </a:extLst>
          </p:cNvPr>
          <p:cNvSpPr>
            <a:spLocks noGrp="1"/>
          </p:cNvSpPr>
          <p:nvPr>
            <p:ph type="body" sz="quarter" idx="29"/>
          </p:nvPr>
        </p:nvSpPr>
        <p:spPr/>
        <p:txBody>
          <a:bodyPr/>
          <a:lstStyle/>
          <a:p>
            <a:endParaRPr lang="en-AE" dirty="0"/>
          </a:p>
        </p:txBody>
      </p:sp>
      <p:pic>
        <p:nvPicPr>
          <p:cNvPr id="6" name="Picture 5">
            <a:extLst>
              <a:ext uri="{FF2B5EF4-FFF2-40B4-BE49-F238E27FC236}">
                <a16:creationId xmlns:a16="http://schemas.microsoft.com/office/drawing/2014/main" id="{C34F5375-E5A3-A2B3-749A-AB301A01EA48}"/>
              </a:ext>
            </a:extLst>
          </p:cNvPr>
          <p:cNvPicPr>
            <a:picLocks noChangeAspect="1"/>
          </p:cNvPicPr>
          <p:nvPr/>
        </p:nvPicPr>
        <p:blipFill>
          <a:blip r:embed="rId2"/>
          <a:stretch>
            <a:fillRect/>
          </a:stretch>
        </p:blipFill>
        <p:spPr>
          <a:xfrm>
            <a:off x="0" y="1367576"/>
            <a:ext cx="12192000" cy="5175272"/>
          </a:xfrm>
          <a:prstGeom prst="rect">
            <a:avLst/>
          </a:prstGeom>
        </p:spPr>
      </p:pic>
    </p:spTree>
    <p:extLst>
      <p:ext uri="{BB962C8B-B14F-4D97-AF65-F5344CB8AC3E}">
        <p14:creationId xmlns:p14="http://schemas.microsoft.com/office/powerpoint/2010/main" val="95434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EC624F8-5F0B-DFE2-338B-F8566A91D08F}"/>
              </a:ext>
            </a:extLst>
          </p:cNvPr>
          <p:cNvSpPr>
            <a:spLocks noGrp="1"/>
          </p:cNvSpPr>
          <p:nvPr>
            <p:ph type="body" sz="quarter" idx="10"/>
          </p:nvPr>
        </p:nvSpPr>
        <p:spPr/>
        <p:txBody>
          <a:bodyPr/>
          <a:lstStyle/>
          <a:p>
            <a:endParaRPr lang="en-AE"/>
          </a:p>
        </p:txBody>
      </p:sp>
      <p:sp>
        <p:nvSpPr>
          <p:cNvPr id="8" name="Title 7">
            <a:extLst>
              <a:ext uri="{FF2B5EF4-FFF2-40B4-BE49-F238E27FC236}">
                <a16:creationId xmlns:a16="http://schemas.microsoft.com/office/drawing/2014/main" id="{91D86D73-8982-A3FF-C0EA-5CAF94DCDCEC}"/>
              </a:ext>
            </a:extLst>
          </p:cNvPr>
          <p:cNvSpPr>
            <a:spLocks noGrp="1"/>
          </p:cNvSpPr>
          <p:nvPr>
            <p:ph type="title"/>
          </p:nvPr>
        </p:nvSpPr>
        <p:spPr>
          <a:xfrm>
            <a:off x="8520092" y="373274"/>
            <a:ext cx="3671908" cy="734423"/>
          </a:xfrm>
        </p:spPr>
        <p:txBody>
          <a:bodyPr/>
          <a:lstStyle/>
          <a:p>
            <a:r>
              <a:rPr lang="en-AE" dirty="0"/>
              <a:t>Play video*</a:t>
            </a:r>
          </a:p>
        </p:txBody>
      </p:sp>
      <p:sp>
        <p:nvSpPr>
          <p:cNvPr id="10" name="Text Placeholder 9">
            <a:extLst>
              <a:ext uri="{FF2B5EF4-FFF2-40B4-BE49-F238E27FC236}">
                <a16:creationId xmlns:a16="http://schemas.microsoft.com/office/drawing/2014/main" id="{B61695D4-9B10-A0AB-38D2-BD88CCD1EFD8}"/>
              </a:ext>
            </a:extLst>
          </p:cNvPr>
          <p:cNvSpPr>
            <a:spLocks noGrp="1"/>
          </p:cNvSpPr>
          <p:nvPr>
            <p:ph type="body" sz="quarter" idx="29"/>
          </p:nvPr>
        </p:nvSpPr>
        <p:spPr/>
        <p:txBody>
          <a:bodyPr/>
          <a:lstStyle/>
          <a:p>
            <a:endParaRPr lang="en-AE"/>
          </a:p>
        </p:txBody>
      </p:sp>
      <p:pic>
        <p:nvPicPr>
          <p:cNvPr id="3" name="2024-08-27_22h04_47">
            <a:hlinkClick r:id="" action="ppaction://media"/>
            <a:extLst>
              <a:ext uri="{FF2B5EF4-FFF2-40B4-BE49-F238E27FC236}">
                <a16:creationId xmlns:a16="http://schemas.microsoft.com/office/drawing/2014/main" id="{11D7ADC2-68F8-978F-356B-A80102A6C2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61381"/>
            <a:ext cx="10429191" cy="5115464"/>
          </a:xfrm>
          <a:prstGeom prst="rect">
            <a:avLst/>
          </a:prstGeom>
        </p:spPr>
      </p:pic>
    </p:spTree>
    <p:extLst>
      <p:ext uri="{BB962C8B-B14F-4D97-AF65-F5344CB8AC3E}">
        <p14:creationId xmlns:p14="http://schemas.microsoft.com/office/powerpoint/2010/main" val="292786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BE7212-E595-4D74-ADDF-7975AB847D57}" vid="{281894C3-C1F5-4042-94DD-0F744C41AF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64F93A25AF7F41883A5E644E1C6DA7" ma:contentTypeVersion="18" ma:contentTypeDescription="Create a new document." ma:contentTypeScope="" ma:versionID="31531110ff767d447e69343d6ccdd9f7">
  <xsd:schema xmlns:xsd="http://www.w3.org/2001/XMLSchema" xmlns:xs="http://www.w3.org/2001/XMLSchema" xmlns:p="http://schemas.microsoft.com/office/2006/metadata/properties" xmlns:ns2="6e71a85a-432f-478b-a0f9-0a3e296b16eb" xmlns:ns3="9f9505bd-4c87-46c2-aa01-6226c17efe28" targetNamespace="http://schemas.microsoft.com/office/2006/metadata/properties" ma:root="true" ma:fieldsID="65e6a22db03a568b17178cf36c4267ff" ns2:_="" ns3:_="">
    <xsd:import namespace="6e71a85a-432f-478b-a0f9-0a3e296b16eb"/>
    <xsd:import namespace="9f9505bd-4c87-46c2-aa01-6226c17efe2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71a85a-432f-478b-a0f9-0a3e296b16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9505bd-4c87-46c2-aa01-6226c17efe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25a74ac-1b50-444d-b88f-96683c4ed8d8}" ma:internalName="TaxCatchAll" ma:showField="CatchAllData" ma:web="9f9505bd-4c87-46c2-aa01-6226c17efe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e71a85a-432f-478b-a0f9-0a3e296b16eb">
      <Terms xmlns="http://schemas.microsoft.com/office/infopath/2007/PartnerControls"/>
    </lcf76f155ced4ddcb4097134ff3c332f>
    <TaxCatchAll xmlns="9f9505bd-4c87-46c2-aa01-6226c17efe28" xsi:nil="true"/>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B06F22F2-41DC-4F36-B8A7-BDD96D9C17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71a85a-432f-478b-a0f9-0a3e296b16eb"/>
    <ds:schemaRef ds:uri="9f9505bd-4c87-46c2-aa01-6226c17e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495CFF-C2E2-463C-A629-D1945A4107AA}">
  <ds:schemaRefs>
    <ds:schemaRef ds:uri="http://schemas.microsoft.com/office/2006/documentManagement/types"/>
    <ds:schemaRef ds:uri="http://purl.org/dc/elements/1.1/"/>
    <ds:schemaRef ds:uri="http://www.w3.org/XML/1998/namespace"/>
    <ds:schemaRef ds:uri="9f9505bd-4c87-46c2-aa01-6226c17efe28"/>
    <ds:schemaRef ds:uri="http://purl.org/dc/dcmitype/"/>
    <ds:schemaRef ds:uri="6e71a85a-432f-478b-a0f9-0a3e296b16eb"/>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Template>
  <TotalTime>1664</TotalTime>
  <Words>492</Words>
  <Application>Microsoft Office PowerPoint</Application>
  <PresentationFormat>Widescreen</PresentationFormat>
  <Paragraphs>35</Paragraphs>
  <Slides>10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Equip Extended Medium</vt:lpstr>
      <vt:lpstr>Equip Extended</vt:lpstr>
      <vt:lpstr>Equip Extended Light</vt:lpstr>
      <vt:lpstr>Office</vt:lpstr>
      <vt:lpstr>The Wolf Brigade</vt:lpstr>
      <vt:lpstr>Solution</vt:lpstr>
      <vt:lpstr>Solution details</vt:lpstr>
      <vt:lpstr>More solution details </vt:lpstr>
      <vt:lpstr>Implementation</vt:lpstr>
      <vt:lpstr>PowerPoint Presentation</vt:lpstr>
      <vt:lpstr>Results being stored in excel file</vt:lpstr>
      <vt:lpstr>Results in console</vt:lpstr>
      <vt:lpstr>Play video*</vt:lpstr>
      <vt:lpstr>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Vuk Ristivojevic</dc:creator>
  <cp:lastModifiedBy>Valentin Vizuroiu</cp:lastModifiedBy>
  <cp:revision>218</cp:revision>
  <dcterms:created xsi:type="dcterms:W3CDTF">2024-05-02T11:24:59Z</dcterms:created>
  <dcterms:modified xsi:type="dcterms:W3CDTF">2024-08-27T19:10:53Z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y fmtid="{D5CDD505-2E9C-101B-9397-08002B2CF9AE}" pid="3" name="MediaServiceImageTags">
    <vt:lpwstr/>
  </property>
</Properties>
</file>